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2" r:id="rId3"/>
    <p:sldMasterId id="2147483664" r:id="rId4"/>
    <p:sldMasterId id="2147483665" r:id="rId5"/>
    <p:sldMasterId id="2147483667" r:id="rId6"/>
    <p:sldMasterId id="2147483669" r:id="rId7"/>
  </p:sldMasterIdLst>
  <p:notesMasterIdLst>
    <p:notesMasterId r:id="rId70"/>
  </p:notesMasterIdLst>
  <p:handoutMasterIdLst>
    <p:handoutMasterId r:id="rId71"/>
  </p:handoutMasterIdLst>
  <p:sldIdLst>
    <p:sldId id="257" r:id="rId8"/>
    <p:sldId id="1190" r:id="rId9"/>
    <p:sldId id="1400" r:id="rId10"/>
    <p:sldId id="1397" r:id="rId11"/>
    <p:sldId id="1403" r:id="rId12"/>
    <p:sldId id="1406" r:id="rId13"/>
    <p:sldId id="1409" r:id="rId14"/>
    <p:sldId id="1410" r:id="rId15"/>
    <p:sldId id="1411" r:id="rId16"/>
    <p:sldId id="1412" r:id="rId17"/>
    <p:sldId id="1413" r:id="rId18"/>
    <p:sldId id="1414" r:id="rId19"/>
    <p:sldId id="1418" r:id="rId20"/>
    <p:sldId id="1420" r:id="rId21"/>
    <p:sldId id="1416" r:id="rId22"/>
    <p:sldId id="1415" r:id="rId23"/>
    <p:sldId id="1425" r:id="rId24"/>
    <p:sldId id="1427" r:id="rId25"/>
    <p:sldId id="1200" r:id="rId26"/>
    <p:sldId id="1429" r:id="rId27"/>
    <p:sldId id="1202" r:id="rId28"/>
    <p:sldId id="1428" r:id="rId29"/>
    <p:sldId id="1207" r:id="rId30"/>
    <p:sldId id="1430" r:id="rId31"/>
    <p:sldId id="1212" r:id="rId32"/>
    <p:sldId id="1213" r:id="rId33"/>
    <p:sldId id="1431" r:id="rId34"/>
    <p:sldId id="1435" r:id="rId35"/>
    <p:sldId id="1434" r:id="rId36"/>
    <p:sldId id="1433" r:id="rId37"/>
    <p:sldId id="1438" r:id="rId38"/>
    <p:sldId id="1214" r:id="rId39"/>
    <p:sldId id="1215" r:id="rId40"/>
    <p:sldId id="1216" r:id="rId41"/>
    <p:sldId id="1276" r:id="rId42"/>
    <p:sldId id="1277" r:id="rId43"/>
    <p:sldId id="1219" r:id="rId44"/>
    <p:sldId id="1265" r:id="rId45"/>
    <p:sldId id="1279" r:id="rId46"/>
    <p:sldId id="1436" r:id="rId47"/>
    <p:sldId id="1421" r:id="rId48"/>
    <p:sldId id="1287" r:id="rId49"/>
    <p:sldId id="1442" r:id="rId50"/>
    <p:sldId id="1443" r:id="rId51"/>
    <p:sldId id="1444" r:id="rId52"/>
    <p:sldId id="1450" r:id="rId53"/>
    <p:sldId id="1446" r:id="rId54"/>
    <p:sldId id="1447" r:id="rId55"/>
    <p:sldId id="1448" r:id="rId56"/>
    <p:sldId id="1449" r:id="rId57"/>
    <p:sldId id="1445" r:id="rId58"/>
    <p:sldId id="1451" r:id="rId59"/>
    <p:sldId id="1454" r:id="rId60"/>
    <p:sldId id="1453" r:id="rId61"/>
    <p:sldId id="1455" r:id="rId62"/>
    <p:sldId id="1456" r:id="rId63"/>
    <p:sldId id="1457" r:id="rId64"/>
    <p:sldId id="1458" r:id="rId65"/>
    <p:sldId id="1282" r:id="rId66"/>
    <p:sldId id="1283" r:id="rId67"/>
    <p:sldId id="1284" r:id="rId68"/>
    <p:sldId id="310" r:id="rId69"/>
  </p:sldIdLst>
  <p:sldSz cx="9144000" cy="6858000" type="screen4x3"/>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8968" autoAdjust="0"/>
  </p:normalViewPr>
  <p:slideViewPr>
    <p:cSldViewPr>
      <p:cViewPr varScale="1">
        <p:scale>
          <a:sx n="100" d="100"/>
          <a:sy n="100" d="100"/>
        </p:scale>
        <p:origin x="-101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937" cy="36527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438180" y="0"/>
            <a:ext cx="4160937" cy="365276"/>
          </a:xfrm>
          <a:prstGeom prst="rect">
            <a:avLst/>
          </a:prstGeom>
        </p:spPr>
        <p:txBody>
          <a:bodyPr vert="horz" lIns="91440" tIns="45720" rIns="91440" bIns="45720" rtlCol="0"/>
          <a:lstStyle>
            <a:lvl1pPr algn="r">
              <a:defRPr sz="1200"/>
            </a:lvl1pPr>
          </a:lstStyle>
          <a:p>
            <a:fld id="{56EF7678-EF50-49EE-A097-4978452CF638}" type="datetimeFigureOut">
              <a:rPr lang="en-US" smtClean="0"/>
              <a:t>5/21/2021</a:t>
            </a:fld>
            <a:endParaRPr lang="en-US"/>
          </a:p>
        </p:txBody>
      </p:sp>
      <p:sp>
        <p:nvSpPr>
          <p:cNvPr id="4" name="Footer Placeholder 3"/>
          <p:cNvSpPr>
            <a:spLocks noGrp="1"/>
          </p:cNvSpPr>
          <p:nvPr>
            <p:ph type="ftr" sz="quarter" idx="2"/>
          </p:nvPr>
        </p:nvSpPr>
        <p:spPr>
          <a:xfrm>
            <a:off x="0" y="6948715"/>
            <a:ext cx="4160937" cy="36527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438180" y="6948715"/>
            <a:ext cx="4160937" cy="365276"/>
          </a:xfrm>
          <a:prstGeom prst="rect">
            <a:avLst/>
          </a:prstGeom>
        </p:spPr>
        <p:txBody>
          <a:bodyPr vert="horz" lIns="91440" tIns="45720" rIns="91440" bIns="45720" rtlCol="0" anchor="b"/>
          <a:lstStyle>
            <a:lvl1pPr algn="r">
              <a:defRPr sz="1200"/>
            </a:lvl1pPr>
          </a:lstStyle>
          <a:p>
            <a:fld id="{D2FF18CC-0F3A-4D9B-8640-31F659084F45}" type="slidenum">
              <a:rPr lang="en-US" smtClean="0"/>
              <a:t>‹#›</a:t>
            </a:fld>
            <a:endParaRPr lang="en-US"/>
          </a:p>
        </p:txBody>
      </p:sp>
    </p:spTree>
    <p:extLst>
      <p:ext uri="{BB962C8B-B14F-4D97-AF65-F5344CB8AC3E}">
        <p14:creationId xmlns:p14="http://schemas.microsoft.com/office/powerpoint/2010/main" val="3545011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5760"/>
          </a:xfrm>
          <a:prstGeom prst="rect">
            <a:avLst/>
          </a:prstGeom>
        </p:spPr>
        <p:txBody>
          <a:bodyPr vert="horz" lIns="96661" tIns="48331" rIns="96661" bIns="48331" rtlCol="0"/>
          <a:lstStyle>
            <a:lvl1pPr algn="r">
              <a:defRPr sz="1300"/>
            </a:lvl1pPr>
          </a:lstStyle>
          <a:p>
            <a:fld id="{F76C5060-921E-4620-B971-1C9B49191B05}" type="datetimeFigureOut">
              <a:rPr lang="en-US" smtClean="0"/>
              <a:t>5/21/2021</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6661" tIns="48331" rIns="96661" bIns="48331" rtlCol="0" anchor="b"/>
          <a:lstStyle>
            <a:lvl1pPr algn="r">
              <a:defRPr sz="1300"/>
            </a:lvl1pPr>
          </a:lstStyle>
          <a:p>
            <a:fld id="{F304BACC-CBAB-43D0-AEB0-A6C288158D50}" type="slidenum">
              <a:rPr lang="en-US" smtClean="0"/>
              <a:t>‹#›</a:t>
            </a:fld>
            <a:endParaRPr lang="en-US"/>
          </a:p>
        </p:txBody>
      </p:sp>
    </p:spTree>
    <p:extLst>
      <p:ext uri="{BB962C8B-B14F-4D97-AF65-F5344CB8AC3E}">
        <p14:creationId xmlns:p14="http://schemas.microsoft.com/office/powerpoint/2010/main" val="2130079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143250" y="271463"/>
            <a:ext cx="3602038" cy="2700337"/>
          </a:xfrm>
        </p:spPr>
      </p:sp>
      <p:sp>
        <p:nvSpPr>
          <p:cNvPr id="3" name="Notizenplatzhalter 2"/>
          <p:cNvSpPr>
            <a:spLocks noGrp="1"/>
          </p:cNvSpPr>
          <p:nvPr>
            <p:ph type="body" idx="1"/>
          </p:nvPr>
        </p:nvSpPr>
        <p:spPr/>
        <p:txBody>
          <a:bodyPr>
            <a:normAutofit/>
          </a:bodyPr>
          <a:lstStyle/>
          <a:p>
            <a:endParaRPr lang="de-AT" dirty="0"/>
          </a:p>
        </p:txBody>
      </p:sp>
    </p:spTree>
    <p:extLst>
      <p:ext uri="{BB962C8B-B14F-4D97-AF65-F5344CB8AC3E}">
        <p14:creationId xmlns:p14="http://schemas.microsoft.com/office/powerpoint/2010/main" val="2308609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3143250" y="271463"/>
            <a:ext cx="3602038" cy="2700337"/>
          </a:xfrm>
          <a:ln/>
        </p:spPr>
      </p:sp>
      <p:sp>
        <p:nvSpPr>
          <p:cNvPr id="6144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1652265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3143250" y="271463"/>
            <a:ext cx="3602038" cy="2700337"/>
          </a:xfrm>
          <a:ln/>
        </p:spPr>
      </p:sp>
      <p:sp>
        <p:nvSpPr>
          <p:cNvPr id="6144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220509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832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3143250" y="271463"/>
            <a:ext cx="3602038" cy="2700337"/>
          </a:xfrm>
          <a:ln/>
        </p:spPr>
      </p:sp>
      <p:sp>
        <p:nvSpPr>
          <p:cNvPr id="69635" name="Rectangle 3"/>
          <p:cNvSpPr>
            <a:spLocks noGrp="1" noChangeArrowheads="1"/>
          </p:cNvSpPr>
          <p:nvPr>
            <p:ph type="body" idx="1"/>
          </p:nvPr>
        </p:nvSpPr>
        <p:spPr>
          <a:noFill/>
          <a:ln/>
        </p:spPr>
        <p:txBody>
          <a:bodyPr lIns="96696" tIns="48349" rIns="96696" bIns="48349"/>
          <a:lstStyle/>
          <a:p>
            <a:pPr defTabSz="805951">
              <a:defRPr/>
            </a:pPr>
            <a:endParaRPr lang="de-AT" dirty="0"/>
          </a:p>
        </p:txBody>
      </p:sp>
    </p:spTree>
    <p:extLst>
      <p:ext uri="{BB962C8B-B14F-4D97-AF65-F5344CB8AC3E}">
        <p14:creationId xmlns:p14="http://schemas.microsoft.com/office/powerpoint/2010/main" val="1707081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3143250" y="271463"/>
            <a:ext cx="3602038" cy="2700337"/>
          </a:xfrm>
          <a:ln/>
        </p:spPr>
      </p:sp>
      <p:sp>
        <p:nvSpPr>
          <p:cNvPr id="69635" name="Rectangle 3"/>
          <p:cNvSpPr>
            <a:spLocks noGrp="1" noChangeArrowheads="1"/>
          </p:cNvSpPr>
          <p:nvPr>
            <p:ph type="body" idx="1"/>
          </p:nvPr>
        </p:nvSpPr>
        <p:spPr>
          <a:noFill/>
          <a:ln/>
        </p:spPr>
        <p:txBody>
          <a:bodyPr lIns="96696" tIns="48349" rIns="96696" bIns="48349"/>
          <a:lstStyle/>
          <a:p>
            <a:pPr defTabSz="805951">
              <a:defRPr/>
            </a:pPr>
            <a:endParaRPr lang="de-AT" dirty="0"/>
          </a:p>
        </p:txBody>
      </p:sp>
    </p:spTree>
    <p:extLst>
      <p:ext uri="{BB962C8B-B14F-4D97-AF65-F5344CB8AC3E}">
        <p14:creationId xmlns:p14="http://schemas.microsoft.com/office/powerpoint/2010/main" val="2633646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3143250" y="271463"/>
            <a:ext cx="3602038" cy="2700337"/>
          </a:xfrm>
          <a:ln/>
        </p:spPr>
      </p:sp>
      <p:sp>
        <p:nvSpPr>
          <p:cNvPr id="69635" name="Rectangle 3"/>
          <p:cNvSpPr>
            <a:spLocks noGrp="1" noChangeArrowheads="1"/>
          </p:cNvSpPr>
          <p:nvPr>
            <p:ph type="body" idx="1"/>
          </p:nvPr>
        </p:nvSpPr>
        <p:spPr>
          <a:noFill/>
          <a:ln/>
        </p:spPr>
        <p:txBody>
          <a:bodyPr lIns="96696" tIns="48349" rIns="96696" bIns="48349"/>
          <a:lstStyle/>
          <a:p>
            <a:pPr defTabSz="805951">
              <a:defRPr/>
            </a:pPr>
            <a:endParaRPr lang="de-AT" dirty="0"/>
          </a:p>
        </p:txBody>
      </p:sp>
    </p:spTree>
    <p:extLst>
      <p:ext uri="{BB962C8B-B14F-4D97-AF65-F5344CB8AC3E}">
        <p14:creationId xmlns:p14="http://schemas.microsoft.com/office/powerpoint/2010/main" val="4135993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143250" y="271463"/>
            <a:ext cx="3602038" cy="2700337"/>
          </a:xfrm>
        </p:spPr>
      </p:sp>
      <p:sp>
        <p:nvSpPr>
          <p:cNvPr id="3" name="Notizenplatzhalter 2"/>
          <p:cNvSpPr>
            <a:spLocks noGrp="1"/>
          </p:cNvSpPr>
          <p:nvPr>
            <p:ph type="body" idx="1"/>
          </p:nvPr>
        </p:nvSpPr>
        <p:spPr/>
        <p:txBody>
          <a:bodyPr>
            <a:normAutofit/>
          </a:bodyPr>
          <a:lstStyle/>
          <a:p>
            <a:pPr defTabSz="805951">
              <a:defRPr/>
            </a:pPr>
            <a:endParaRPr lang="de-AT" dirty="0"/>
          </a:p>
        </p:txBody>
      </p:sp>
    </p:spTree>
    <p:extLst>
      <p:ext uri="{BB962C8B-B14F-4D97-AF65-F5344CB8AC3E}">
        <p14:creationId xmlns:p14="http://schemas.microsoft.com/office/powerpoint/2010/main" val="543142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3143250" y="271463"/>
            <a:ext cx="3602038" cy="2700337"/>
          </a:xfrm>
          <a:ln/>
        </p:spPr>
      </p:sp>
      <p:sp>
        <p:nvSpPr>
          <p:cNvPr id="7168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2408736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3143250" y="271463"/>
            <a:ext cx="3602038" cy="2700337"/>
          </a:xfrm>
          <a:ln/>
        </p:spPr>
      </p:sp>
      <p:sp>
        <p:nvSpPr>
          <p:cNvPr id="69635" name="Rectangle 3"/>
          <p:cNvSpPr>
            <a:spLocks noGrp="1" noChangeArrowheads="1"/>
          </p:cNvSpPr>
          <p:nvPr>
            <p:ph type="body" idx="1"/>
          </p:nvPr>
        </p:nvSpPr>
        <p:spPr>
          <a:noFill/>
          <a:ln/>
        </p:spPr>
        <p:txBody>
          <a:bodyPr lIns="96696" tIns="48349" rIns="96696" bIns="48349"/>
          <a:lstStyle/>
          <a:p>
            <a:pPr defTabSz="805951">
              <a:defRPr/>
            </a:pPr>
            <a:endParaRPr lang="de-AT" dirty="0"/>
          </a:p>
        </p:txBody>
      </p:sp>
    </p:spTree>
    <p:extLst>
      <p:ext uri="{BB962C8B-B14F-4D97-AF65-F5344CB8AC3E}">
        <p14:creationId xmlns:p14="http://schemas.microsoft.com/office/powerpoint/2010/main" val="2346448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3143250" y="271463"/>
            <a:ext cx="3602038" cy="2700337"/>
          </a:xfrm>
          <a:ln/>
        </p:spPr>
      </p:sp>
      <p:sp>
        <p:nvSpPr>
          <p:cNvPr id="75779" name="Rectangle 3"/>
          <p:cNvSpPr>
            <a:spLocks noGrp="1" noChangeArrowheads="1"/>
          </p:cNvSpPr>
          <p:nvPr>
            <p:ph type="body" idx="1"/>
          </p:nvPr>
        </p:nvSpPr>
        <p:spPr>
          <a:noFill/>
          <a:ln/>
        </p:spPr>
        <p:txBody>
          <a:bodyPr lIns="96696" tIns="48349" rIns="96696" bIns="48349"/>
          <a:lstStyle/>
          <a:p>
            <a:pPr defTabSz="805951">
              <a:defRPr/>
            </a:pPr>
            <a:endParaRPr lang="de-AT" dirty="0"/>
          </a:p>
        </p:txBody>
      </p:sp>
    </p:spTree>
    <p:extLst>
      <p:ext uri="{BB962C8B-B14F-4D97-AF65-F5344CB8AC3E}">
        <p14:creationId xmlns:p14="http://schemas.microsoft.com/office/powerpoint/2010/main" val="2863410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3143250" y="271463"/>
            <a:ext cx="3602038" cy="2700337"/>
          </a:xfrm>
          <a:ln/>
        </p:spPr>
      </p:sp>
      <p:sp>
        <p:nvSpPr>
          <p:cNvPr id="6144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12465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143250" y="271463"/>
            <a:ext cx="3602038" cy="2700337"/>
          </a:xfrm>
        </p:spPr>
      </p:sp>
      <p:sp>
        <p:nvSpPr>
          <p:cNvPr id="3" name="Notizenplatzhalter 2"/>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293079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3143250" y="271463"/>
            <a:ext cx="3602038" cy="2700337"/>
          </a:xfrm>
          <a:ln/>
        </p:spPr>
      </p:sp>
      <p:sp>
        <p:nvSpPr>
          <p:cNvPr id="78851" name="Rectangle 3"/>
          <p:cNvSpPr>
            <a:spLocks noGrp="1" noChangeArrowheads="1"/>
          </p:cNvSpPr>
          <p:nvPr>
            <p:ph type="body" idx="1"/>
          </p:nvPr>
        </p:nvSpPr>
        <p:spPr>
          <a:noFill/>
          <a:ln/>
        </p:spPr>
        <p:txBody>
          <a:bodyPr lIns="96696" tIns="48349" rIns="96696" bIns="48349"/>
          <a:lstStyle/>
          <a:p>
            <a:pPr defTabSz="805951">
              <a:defRPr/>
            </a:pPr>
            <a:endParaRPr lang="de-AT" dirty="0"/>
          </a:p>
        </p:txBody>
      </p:sp>
    </p:spTree>
    <p:extLst>
      <p:ext uri="{BB962C8B-B14F-4D97-AF65-F5344CB8AC3E}">
        <p14:creationId xmlns:p14="http://schemas.microsoft.com/office/powerpoint/2010/main" val="1884742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3143250" y="271463"/>
            <a:ext cx="3602038" cy="2700337"/>
          </a:xfrm>
          <a:ln/>
        </p:spPr>
      </p:sp>
      <p:sp>
        <p:nvSpPr>
          <p:cNvPr id="79875" name="Rectangle 3"/>
          <p:cNvSpPr>
            <a:spLocks noGrp="1" noChangeArrowheads="1"/>
          </p:cNvSpPr>
          <p:nvPr>
            <p:ph type="body" idx="1"/>
          </p:nvPr>
        </p:nvSpPr>
        <p:spPr>
          <a:xfrm>
            <a:off x="553773" y="2984042"/>
            <a:ext cx="8830080" cy="5120640"/>
          </a:xfrm>
          <a:noFill/>
          <a:ln/>
        </p:spPr>
        <p:txBody>
          <a:bodyPr lIns="96696" tIns="48349" rIns="96696" bIns="48349"/>
          <a:lstStyle/>
          <a:p>
            <a:pPr>
              <a:spcBef>
                <a:spcPts val="210"/>
              </a:spcBef>
            </a:pPr>
            <a:endParaRPr lang="de-DE" dirty="0"/>
          </a:p>
        </p:txBody>
      </p:sp>
    </p:spTree>
    <p:extLst>
      <p:ext uri="{BB962C8B-B14F-4D97-AF65-F5344CB8AC3E}">
        <p14:creationId xmlns:p14="http://schemas.microsoft.com/office/powerpoint/2010/main" val="2206580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3143250" y="271463"/>
            <a:ext cx="3602038" cy="2700337"/>
          </a:xfrm>
          <a:ln/>
        </p:spPr>
      </p:sp>
      <p:sp>
        <p:nvSpPr>
          <p:cNvPr id="76803" name="Rectangle 3"/>
          <p:cNvSpPr>
            <a:spLocks noGrp="1" noChangeArrowheads="1"/>
          </p:cNvSpPr>
          <p:nvPr>
            <p:ph type="body" idx="1"/>
          </p:nvPr>
        </p:nvSpPr>
        <p:spPr>
          <a:noFill/>
          <a:ln/>
        </p:spPr>
        <p:txBody>
          <a:bodyPr lIns="96696" tIns="48349" rIns="96696" bIns="48349"/>
          <a:lstStyle/>
          <a:p>
            <a:pPr>
              <a:spcBef>
                <a:spcPts val="317"/>
              </a:spcBef>
            </a:pPr>
            <a:endParaRPr lang="de-AT" dirty="0"/>
          </a:p>
        </p:txBody>
      </p:sp>
    </p:spTree>
    <p:extLst>
      <p:ext uri="{BB962C8B-B14F-4D97-AF65-F5344CB8AC3E}">
        <p14:creationId xmlns:p14="http://schemas.microsoft.com/office/powerpoint/2010/main" val="1353457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3143250" y="271463"/>
            <a:ext cx="3602038" cy="2700337"/>
          </a:xfrm>
          <a:ln/>
        </p:spPr>
      </p:sp>
      <p:sp>
        <p:nvSpPr>
          <p:cNvPr id="76803" name="Rectangle 3"/>
          <p:cNvSpPr>
            <a:spLocks noGrp="1" noChangeArrowheads="1"/>
          </p:cNvSpPr>
          <p:nvPr>
            <p:ph type="body" idx="1"/>
          </p:nvPr>
        </p:nvSpPr>
        <p:spPr>
          <a:noFill/>
          <a:ln/>
        </p:spPr>
        <p:txBody>
          <a:bodyPr lIns="96696" tIns="48349" rIns="96696" bIns="48349"/>
          <a:lstStyle/>
          <a:p>
            <a:pPr>
              <a:spcBef>
                <a:spcPts val="317"/>
              </a:spcBef>
            </a:pPr>
            <a:endParaRPr lang="de-AT" dirty="0"/>
          </a:p>
        </p:txBody>
      </p:sp>
    </p:spTree>
    <p:extLst>
      <p:ext uri="{BB962C8B-B14F-4D97-AF65-F5344CB8AC3E}">
        <p14:creationId xmlns:p14="http://schemas.microsoft.com/office/powerpoint/2010/main" val="1266242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3143250" y="271463"/>
            <a:ext cx="3602038" cy="2700337"/>
          </a:xfrm>
          <a:ln/>
        </p:spPr>
      </p:sp>
      <p:sp>
        <p:nvSpPr>
          <p:cNvPr id="77827"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390160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3143250" y="271463"/>
            <a:ext cx="3602038" cy="2700337"/>
          </a:xfrm>
          <a:ln/>
        </p:spPr>
      </p:sp>
      <p:sp>
        <p:nvSpPr>
          <p:cNvPr id="77827"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1973590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143250" y="271463"/>
            <a:ext cx="3602038" cy="2700337"/>
          </a:xfrm>
        </p:spPr>
      </p:sp>
      <p:sp>
        <p:nvSpPr>
          <p:cNvPr id="3" name="Notizenplatzhalter 2"/>
          <p:cNvSpPr>
            <a:spLocks noGrp="1"/>
          </p:cNvSpPr>
          <p:nvPr>
            <p:ph type="body" idx="1"/>
          </p:nvPr>
        </p:nvSpPr>
        <p:spPr/>
        <p:txBody>
          <a:bodyPr>
            <a:normAutofit/>
          </a:bodyPr>
          <a:lstStyle/>
          <a:p>
            <a:endParaRPr lang="de-AT" dirty="0"/>
          </a:p>
        </p:txBody>
      </p:sp>
    </p:spTree>
    <p:extLst>
      <p:ext uri="{BB962C8B-B14F-4D97-AF65-F5344CB8AC3E}">
        <p14:creationId xmlns:p14="http://schemas.microsoft.com/office/powerpoint/2010/main" val="1480059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3143250" y="271463"/>
            <a:ext cx="3602038" cy="2700337"/>
          </a:xfrm>
          <a:ln/>
        </p:spPr>
      </p:sp>
      <p:sp>
        <p:nvSpPr>
          <p:cNvPr id="80899"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3255734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3143250" y="271463"/>
            <a:ext cx="3602038" cy="2700337"/>
          </a:xfrm>
          <a:ln/>
        </p:spPr>
      </p:sp>
      <p:sp>
        <p:nvSpPr>
          <p:cNvPr id="8192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3536916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3143250" y="271463"/>
            <a:ext cx="3602038" cy="2700337"/>
          </a:xfrm>
          <a:ln/>
        </p:spPr>
      </p:sp>
      <p:sp>
        <p:nvSpPr>
          <p:cNvPr id="6144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1338748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3143250" y="271463"/>
            <a:ext cx="3602038" cy="2700337"/>
          </a:xfrm>
          <a:ln/>
        </p:spPr>
      </p:sp>
      <p:sp>
        <p:nvSpPr>
          <p:cNvPr id="82947" name="Rectangle 3"/>
          <p:cNvSpPr>
            <a:spLocks noGrp="1" noChangeArrowheads="1"/>
          </p:cNvSpPr>
          <p:nvPr>
            <p:ph type="body" idx="1"/>
          </p:nvPr>
        </p:nvSpPr>
        <p:spPr>
          <a:noFill/>
          <a:ln/>
        </p:spPr>
        <p:txBody>
          <a:bodyPr lIns="96696" tIns="48349" rIns="96696" bIns="48349"/>
          <a:lstStyle/>
          <a:p>
            <a:pPr>
              <a:spcBef>
                <a:spcPts val="317"/>
              </a:spcBef>
            </a:pPr>
            <a:endParaRPr lang="de-AT" sz="1100" dirty="0"/>
          </a:p>
        </p:txBody>
      </p:sp>
    </p:spTree>
    <p:extLst>
      <p:ext uri="{BB962C8B-B14F-4D97-AF65-F5344CB8AC3E}">
        <p14:creationId xmlns:p14="http://schemas.microsoft.com/office/powerpoint/2010/main" val="2172089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3143250" y="271463"/>
            <a:ext cx="3600450" cy="2700337"/>
          </a:xfrm>
          <a:ln/>
        </p:spPr>
      </p:sp>
      <p:sp>
        <p:nvSpPr>
          <p:cNvPr id="86019"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1708523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3144838" y="271463"/>
            <a:ext cx="3602037" cy="2700337"/>
          </a:xfrm>
          <a:ln/>
        </p:spPr>
      </p:sp>
      <p:sp>
        <p:nvSpPr>
          <p:cNvPr id="87043"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2830068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3143250" y="271463"/>
            <a:ext cx="3602038" cy="2700337"/>
          </a:xfrm>
          <a:ln/>
        </p:spPr>
      </p:sp>
      <p:sp>
        <p:nvSpPr>
          <p:cNvPr id="88067" name="Rectangle 3"/>
          <p:cNvSpPr>
            <a:spLocks noGrp="1" noChangeArrowheads="1"/>
          </p:cNvSpPr>
          <p:nvPr>
            <p:ph type="body" idx="1"/>
          </p:nvPr>
        </p:nvSpPr>
        <p:spPr>
          <a:noFill/>
          <a:ln/>
        </p:spPr>
        <p:txBody>
          <a:bodyPr lIns="96696" tIns="48349" rIns="96696" bIns="48349"/>
          <a:lstStyle/>
          <a:p>
            <a:pPr defTabSz="805951">
              <a:defRPr/>
            </a:pPr>
            <a:endParaRPr lang="de-AT" dirty="0"/>
          </a:p>
        </p:txBody>
      </p:sp>
    </p:spTree>
    <p:extLst>
      <p:ext uri="{BB962C8B-B14F-4D97-AF65-F5344CB8AC3E}">
        <p14:creationId xmlns:p14="http://schemas.microsoft.com/office/powerpoint/2010/main" val="1777707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3143250" y="271463"/>
            <a:ext cx="3602038" cy="2700337"/>
          </a:xfrm>
          <a:ln/>
        </p:spPr>
      </p:sp>
      <p:sp>
        <p:nvSpPr>
          <p:cNvPr id="89091"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3909697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144838" y="271463"/>
            <a:ext cx="3602037" cy="2700337"/>
          </a:xfrm>
          <a:ln/>
        </p:spPr>
      </p:sp>
      <p:sp>
        <p:nvSpPr>
          <p:cNvPr id="92163"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1510650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3143250" y="271463"/>
            <a:ext cx="3602038" cy="2700337"/>
          </a:xfrm>
          <a:ln/>
        </p:spPr>
      </p:sp>
      <p:sp>
        <p:nvSpPr>
          <p:cNvPr id="63491" name="Rectangle 3"/>
          <p:cNvSpPr>
            <a:spLocks noGrp="1" noChangeArrowheads="1"/>
          </p:cNvSpPr>
          <p:nvPr>
            <p:ph type="body" idx="1"/>
          </p:nvPr>
        </p:nvSpPr>
        <p:spPr>
          <a:noFill/>
          <a:ln/>
        </p:spPr>
        <p:txBody>
          <a:bodyPr lIns="96696" tIns="48349" rIns="96696" bIns="48349"/>
          <a:lstStyle/>
          <a:p>
            <a:pPr defTabSz="805951">
              <a:defRPr/>
            </a:pPr>
            <a:endParaRPr lang="de-AT" dirty="0"/>
          </a:p>
        </p:txBody>
      </p:sp>
    </p:spTree>
    <p:extLst>
      <p:ext uri="{BB962C8B-B14F-4D97-AF65-F5344CB8AC3E}">
        <p14:creationId xmlns:p14="http://schemas.microsoft.com/office/powerpoint/2010/main" val="2825611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3144838" y="271463"/>
            <a:ext cx="3602037" cy="2700337"/>
          </a:xfrm>
          <a:ln/>
        </p:spPr>
      </p:sp>
      <p:sp>
        <p:nvSpPr>
          <p:cNvPr id="74755"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2056172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3144838" y="271463"/>
            <a:ext cx="3602037" cy="2700337"/>
          </a:xfrm>
          <a:ln/>
        </p:spPr>
      </p:sp>
      <p:sp>
        <p:nvSpPr>
          <p:cNvPr id="74755"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802980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3144838" y="271463"/>
            <a:ext cx="3602037" cy="2700337"/>
          </a:xfrm>
          <a:ln/>
        </p:spPr>
      </p:sp>
      <p:sp>
        <p:nvSpPr>
          <p:cNvPr id="74755"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3336906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3143250" y="271463"/>
            <a:ext cx="3602038" cy="2700337"/>
          </a:xfrm>
          <a:ln/>
        </p:spPr>
      </p:sp>
      <p:sp>
        <p:nvSpPr>
          <p:cNvPr id="6144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15911910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3144838" y="271463"/>
            <a:ext cx="3602037" cy="2700337"/>
          </a:xfrm>
          <a:ln/>
        </p:spPr>
      </p:sp>
      <p:sp>
        <p:nvSpPr>
          <p:cNvPr id="74755"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2488485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3144838" y="271463"/>
            <a:ext cx="3602037" cy="2700337"/>
          </a:xfrm>
          <a:ln/>
        </p:spPr>
      </p:sp>
      <p:sp>
        <p:nvSpPr>
          <p:cNvPr id="74755"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2340324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3144838" y="271463"/>
            <a:ext cx="3602037" cy="2700337"/>
          </a:xfrm>
          <a:ln/>
        </p:spPr>
      </p:sp>
      <p:sp>
        <p:nvSpPr>
          <p:cNvPr id="74755"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2164622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3144838" y="271463"/>
            <a:ext cx="3602037" cy="2700337"/>
          </a:xfrm>
          <a:ln/>
        </p:spPr>
      </p:sp>
      <p:sp>
        <p:nvSpPr>
          <p:cNvPr id="74755"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17610863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3144838" y="271463"/>
            <a:ext cx="3602037" cy="2700337"/>
          </a:xfrm>
          <a:ln/>
        </p:spPr>
      </p:sp>
      <p:sp>
        <p:nvSpPr>
          <p:cNvPr id="74755"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3265969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3144838" y="271463"/>
            <a:ext cx="3602037" cy="2700337"/>
          </a:xfrm>
          <a:ln/>
        </p:spPr>
      </p:sp>
      <p:sp>
        <p:nvSpPr>
          <p:cNvPr id="74755"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1976680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3144838" y="271463"/>
            <a:ext cx="3602037" cy="2700337"/>
          </a:xfrm>
          <a:ln/>
        </p:spPr>
      </p:sp>
      <p:sp>
        <p:nvSpPr>
          <p:cNvPr id="74755" name="Rectangle 3"/>
          <p:cNvSpPr>
            <a:spLocks noGrp="1" noChangeArrowheads="1"/>
          </p:cNvSpPr>
          <p:nvPr>
            <p:ph type="body" idx="1"/>
          </p:nvPr>
        </p:nvSpPr>
        <p:spPr>
          <a:xfrm>
            <a:off x="554403" y="3029762"/>
            <a:ext cx="8830080" cy="5120640"/>
          </a:xfrm>
          <a:noFill/>
          <a:ln/>
        </p:spPr>
        <p:txBody>
          <a:bodyPr/>
          <a:lstStyle/>
          <a:p>
            <a:pPr defTabSz="805951">
              <a:defRPr/>
            </a:pPr>
            <a:endParaRPr lang="de-AT" dirty="0"/>
          </a:p>
        </p:txBody>
      </p:sp>
    </p:spTree>
    <p:extLst>
      <p:ext uri="{BB962C8B-B14F-4D97-AF65-F5344CB8AC3E}">
        <p14:creationId xmlns:p14="http://schemas.microsoft.com/office/powerpoint/2010/main" val="952407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143250" y="271463"/>
            <a:ext cx="3602038" cy="2700337"/>
          </a:xfrm>
        </p:spPr>
      </p:sp>
      <p:sp>
        <p:nvSpPr>
          <p:cNvPr id="3" name="Notizenplatzhalter 2"/>
          <p:cNvSpPr>
            <a:spLocks noGrp="1"/>
          </p:cNvSpPr>
          <p:nvPr>
            <p:ph type="body" idx="1"/>
          </p:nvPr>
        </p:nvSpPr>
        <p:spPr/>
        <p:txBody>
          <a:bodyPr>
            <a:normAutofit/>
          </a:bodyPr>
          <a:lstStyle/>
          <a:p>
            <a:pPr defTabSz="805951">
              <a:defRPr/>
            </a:pPr>
            <a:endParaRPr lang="de-AT" dirty="0"/>
          </a:p>
        </p:txBody>
      </p:sp>
    </p:spTree>
    <p:extLst>
      <p:ext uri="{BB962C8B-B14F-4D97-AF65-F5344CB8AC3E}">
        <p14:creationId xmlns:p14="http://schemas.microsoft.com/office/powerpoint/2010/main" val="1909824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143250" y="271463"/>
            <a:ext cx="3602038" cy="2700337"/>
          </a:xfrm>
        </p:spPr>
      </p:sp>
      <p:sp>
        <p:nvSpPr>
          <p:cNvPr id="3" name="Notizenplatzhalter 2"/>
          <p:cNvSpPr>
            <a:spLocks noGrp="1"/>
          </p:cNvSpPr>
          <p:nvPr>
            <p:ph type="body" idx="1"/>
          </p:nvPr>
        </p:nvSpPr>
        <p:spPr/>
        <p:txBody>
          <a:bodyPr>
            <a:normAutofit/>
          </a:bodyPr>
          <a:lstStyle/>
          <a:p>
            <a:endParaRPr lang="de-AT"/>
          </a:p>
        </p:txBody>
      </p:sp>
    </p:spTree>
    <p:extLst>
      <p:ext uri="{BB962C8B-B14F-4D97-AF65-F5344CB8AC3E}">
        <p14:creationId xmlns:p14="http://schemas.microsoft.com/office/powerpoint/2010/main" val="3203812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143250" y="271463"/>
            <a:ext cx="3602038" cy="2700337"/>
          </a:xfrm>
        </p:spPr>
      </p:sp>
      <p:sp>
        <p:nvSpPr>
          <p:cNvPr id="3" name="Notizenplatzhalter 2"/>
          <p:cNvSpPr>
            <a:spLocks noGrp="1"/>
          </p:cNvSpPr>
          <p:nvPr>
            <p:ph type="body" idx="1"/>
          </p:nvPr>
        </p:nvSpPr>
        <p:spPr/>
        <p:txBody>
          <a:bodyPr>
            <a:normAutofit/>
          </a:bodyPr>
          <a:lstStyle/>
          <a:p>
            <a:endParaRPr lang="de-AT"/>
          </a:p>
        </p:txBody>
      </p:sp>
    </p:spTree>
    <p:extLst>
      <p:ext uri="{BB962C8B-B14F-4D97-AF65-F5344CB8AC3E}">
        <p14:creationId xmlns:p14="http://schemas.microsoft.com/office/powerpoint/2010/main" val="2095208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3143250" y="271463"/>
            <a:ext cx="3602038" cy="2700337"/>
          </a:xfrm>
          <a:ln/>
        </p:spPr>
      </p:sp>
      <p:sp>
        <p:nvSpPr>
          <p:cNvPr id="6144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3932810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lstStyle/>
          <a:p>
            <a:r>
              <a:rPr lang="en-US"/>
              <a:t>Nguồn:</a:t>
            </a:r>
            <a:r>
              <a:rPr lang="en-US" baseline="0"/>
              <a:t> www.clipartkid.com</a:t>
            </a:r>
            <a:endParaRPr lang="en-US"/>
          </a:p>
        </p:txBody>
      </p:sp>
      <p:sp>
        <p:nvSpPr>
          <p:cNvPr id="4" name="Slide Number Placeholder 3"/>
          <p:cNvSpPr>
            <a:spLocks noGrp="1"/>
          </p:cNvSpPr>
          <p:nvPr>
            <p:ph type="sldNum" sz="quarter" idx="10"/>
          </p:nvPr>
        </p:nvSpPr>
        <p:spPr/>
        <p:txBody>
          <a:bodyPr/>
          <a:lstStyle/>
          <a:p>
            <a:fld id="{F0B37002-8C6A-41BC-A89D-EA5197A045A0}" type="slidenum">
              <a:rPr lang="en-US" smtClean="0"/>
              <a:t>62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3143250" y="271463"/>
            <a:ext cx="3602038" cy="2700337"/>
          </a:xfrm>
          <a:ln/>
        </p:spPr>
      </p:sp>
      <p:sp>
        <p:nvSpPr>
          <p:cNvPr id="6144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3646641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3143250" y="271463"/>
            <a:ext cx="3602038" cy="2700337"/>
          </a:xfrm>
          <a:ln/>
        </p:spPr>
      </p:sp>
      <p:sp>
        <p:nvSpPr>
          <p:cNvPr id="6144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8902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3143250" y="271463"/>
            <a:ext cx="3602038" cy="2700337"/>
          </a:xfrm>
          <a:ln/>
        </p:spPr>
      </p:sp>
      <p:sp>
        <p:nvSpPr>
          <p:cNvPr id="6144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3069005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3143250" y="271463"/>
            <a:ext cx="3602038" cy="2700337"/>
          </a:xfrm>
          <a:ln/>
        </p:spPr>
      </p:sp>
      <p:sp>
        <p:nvSpPr>
          <p:cNvPr id="61443" name="Rectangle 3"/>
          <p:cNvSpPr>
            <a:spLocks noGrp="1" noChangeArrowheads="1"/>
          </p:cNvSpPr>
          <p:nvPr>
            <p:ph type="body" idx="1"/>
          </p:nvPr>
        </p:nvSpPr>
        <p:spPr>
          <a:noFill/>
          <a:ln/>
        </p:spPr>
        <p:txBody>
          <a:bodyPr lIns="96696" tIns="48349" rIns="96696" bIns="48349"/>
          <a:lstStyle/>
          <a:p>
            <a:endParaRPr lang="de-AT" dirty="0"/>
          </a:p>
        </p:txBody>
      </p:sp>
    </p:spTree>
    <p:extLst>
      <p:ext uri="{BB962C8B-B14F-4D97-AF65-F5344CB8AC3E}">
        <p14:creationId xmlns:p14="http://schemas.microsoft.com/office/powerpoint/2010/main" val="1808262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C40751-D9BD-4C22-B2AE-6ED8EEC96B41}"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18FBB-6A95-4EB9-B788-BB7494B5DC3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C40751-D9BD-4C22-B2AE-6ED8EEC96B41}"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18FBB-6A95-4EB9-B788-BB7494B5DC3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C40751-D9BD-4C22-B2AE-6ED8EEC96B41}"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18FBB-6A95-4EB9-B788-BB7494B5DC3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olie mit Bullet Aufzählung">
    <p:spTree>
      <p:nvGrpSpPr>
        <p:cNvPr id="1" name=""/>
        <p:cNvGrpSpPr/>
        <p:nvPr/>
      </p:nvGrpSpPr>
      <p:grpSpPr>
        <a:xfrm>
          <a:off x="0" y="0"/>
          <a:ext cx="0" cy="0"/>
          <a:chOff x="0" y="0"/>
          <a:chExt cx="0" cy="0"/>
        </a:xfrm>
      </p:grpSpPr>
      <p:sp>
        <p:nvSpPr>
          <p:cNvPr id="2" name="Titel 1"/>
          <p:cNvSpPr>
            <a:spLocks noGrp="1"/>
          </p:cNvSpPr>
          <p:nvPr>
            <p:ph type="title"/>
          </p:nvPr>
        </p:nvSpPr>
        <p:spPr>
          <a:xfrm>
            <a:off x="323880" y="152400"/>
            <a:ext cx="8534400" cy="776270"/>
          </a:xfrm>
        </p:spPr>
        <p:txBody>
          <a:bodyPr/>
          <a:lstStyle/>
          <a:p>
            <a:r>
              <a:rPr lang="de-DE"/>
              <a:t>Titelmasterformat durch Klicken bearbeiten</a:t>
            </a:r>
            <a:endParaRPr lang="de-AT" dirty="0"/>
          </a:p>
        </p:txBody>
      </p:sp>
      <p:sp>
        <p:nvSpPr>
          <p:cNvPr id="10" name="Textplatzhalter 9"/>
          <p:cNvSpPr>
            <a:spLocks noGrp="1"/>
          </p:cNvSpPr>
          <p:nvPr>
            <p:ph type="body" sz="quarter" idx="13"/>
          </p:nvPr>
        </p:nvSpPr>
        <p:spPr>
          <a:xfrm>
            <a:off x="324000" y="1144800"/>
            <a:ext cx="8534280" cy="4713092"/>
          </a:xfrm>
        </p:spPr>
        <p:txBody>
          <a:bodyPr/>
          <a:lstStyle>
            <a:lvl1pPr>
              <a:buFont typeface="Wingdings" pitchFamily="2" charset="2"/>
              <a:buChar char="§"/>
              <a:defRPr/>
            </a:lvl1pPr>
            <a:lvl2pPr>
              <a:buSzPct val="100000"/>
              <a:buFont typeface="Wingdings" pitchFamily="2" charset="2"/>
              <a:buChar char="§"/>
              <a:defRPr/>
            </a:lvl2pPr>
            <a:lvl3pPr marL="1076325" indent="-190500">
              <a:buSzPct val="100000"/>
              <a:buFont typeface="Wingdings" pitchFamily="2" charset="2"/>
              <a:buChar char="§"/>
              <a:defRPr/>
            </a:lvl3pPr>
            <a:lvl4pPr>
              <a:buFont typeface="Wingdings" pitchFamily="2" charset="2"/>
              <a:buChar char="§"/>
              <a:defRPr/>
            </a:lvl4pPr>
            <a:lvl5pPr>
              <a:buFont typeface="Wingdings" pitchFamily="2"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5" name="Rectangle 6"/>
          <p:cNvSpPr>
            <a:spLocks noGrp="1" noChangeArrowheads="1"/>
          </p:cNvSpPr>
          <p:nvPr>
            <p:ph type="sldNum" sz="quarter" idx="15"/>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
        <p:nvSpPr>
          <p:cNvPr id="6" name="Rectangle 12"/>
          <p:cNvSpPr>
            <a:spLocks noGrp="1" noChangeArrowheads="1"/>
          </p:cNvSpPr>
          <p:nvPr>
            <p:ph type="ftr" sz="quarter" idx="3"/>
          </p:nvPr>
        </p:nvSpPr>
        <p:spPr bwMode="auto">
          <a:xfrm>
            <a:off x="2425700" y="6096000"/>
            <a:ext cx="47371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100" b="0" i="1"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800344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olie mit Bullet Aufzählung">
    <p:spTree>
      <p:nvGrpSpPr>
        <p:cNvPr id="1" name=""/>
        <p:cNvGrpSpPr/>
        <p:nvPr/>
      </p:nvGrpSpPr>
      <p:grpSpPr>
        <a:xfrm>
          <a:off x="0" y="0"/>
          <a:ext cx="0" cy="0"/>
          <a:chOff x="0" y="0"/>
          <a:chExt cx="0" cy="0"/>
        </a:xfrm>
      </p:grpSpPr>
      <p:sp>
        <p:nvSpPr>
          <p:cNvPr id="2" name="Titel 1"/>
          <p:cNvSpPr>
            <a:spLocks noGrp="1"/>
          </p:cNvSpPr>
          <p:nvPr>
            <p:ph type="title"/>
          </p:nvPr>
        </p:nvSpPr>
        <p:spPr>
          <a:xfrm>
            <a:off x="323880" y="152400"/>
            <a:ext cx="8534400" cy="776270"/>
          </a:xfrm>
        </p:spPr>
        <p:txBody>
          <a:bodyPr/>
          <a:lstStyle/>
          <a:p>
            <a:r>
              <a:rPr lang="de-DE"/>
              <a:t>Titelmasterformat durch Klicken bearbeiten</a:t>
            </a:r>
            <a:endParaRPr lang="de-AT" dirty="0"/>
          </a:p>
        </p:txBody>
      </p:sp>
      <p:sp>
        <p:nvSpPr>
          <p:cNvPr id="10" name="Textplatzhalter 9"/>
          <p:cNvSpPr>
            <a:spLocks noGrp="1"/>
          </p:cNvSpPr>
          <p:nvPr>
            <p:ph type="body" sz="quarter" idx="13"/>
          </p:nvPr>
        </p:nvSpPr>
        <p:spPr>
          <a:xfrm>
            <a:off x="324000" y="1144800"/>
            <a:ext cx="8534280" cy="4713092"/>
          </a:xfrm>
        </p:spPr>
        <p:txBody>
          <a:bodyPr/>
          <a:lstStyle>
            <a:lvl1pPr>
              <a:buFont typeface="Wingdings" pitchFamily="2" charset="2"/>
              <a:buChar char="§"/>
              <a:defRPr/>
            </a:lvl1pPr>
            <a:lvl2pPr>
              <a:buSzPct val="100000"/>
              <a:buFont typeface="Wingdings" pitchFamily="2" charset="2"/>
              <a:buChar char="§"/>
              <a:defRPr/>
            </a:lvl2pPr>
            <a:lvl3pPr marL="1076325" indent="-190500">
              <a:buSzPct val="100000"/>
              <a:buFont typeface="Wingdings" pitchFamily="2" charset="2"/>
              <a:buChar char="§"/>
              <a:defRPr/>
            </a:lvl3pPr>
            <a:lvl4pPr>
              <a:buFont typeface="Wingdings" pitchFamily="2" charset="2"/>
              <a:buChar char="§"/>
              <a:defRPr/>
            </a:lvl4pPr>
            <a:lvl5pPr>
              <a:buFont typeface="Wingdings" pitchFamily="2"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4" name="Fußzeilenplatzhalter 2"/>
          <p:cNvSpPr>
            <a:spLocks noGrp="1"/>
          </p:cNvSpPr>
          <p:nvPr>
            <p:ph type="ftr" sz="quarter" idx="14"/>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DE" sz="1100" b="0" i="1" u="none" strike="noStrike" kern="1200" cap="none" spc="0" normalizeH="0" baseline="0" noProof="0">
              <a:ln>
                <a:noFill/>
              </a:ln>
              <a:solidFill>
                <a:srgbClr val="343434"/>
              </a:solidFill>
              <a:effectLst/>
              <a:uLnTx/>
              <a:uFillTx/>
              <a:latin typeface="Arial"/>
              <a:ea typeface="+mn-ea"/>
              <a:cs typeface="+mn-cs"/>
            </a:endParaRPr>
          </a:p>
        </p:txBody>
      </p:sp>
      <p:sp>
        <p:nvSpPr>
          <p:cNvPr id="5" name="Foliennummernplatzhalter 3"/>
          <p:cNvSpPr>
            <a:spLocks noGrp="1"/>
          </p:cNvSpPr>
          <p:nvPr>
            <p:ph type="sldNum" sz="quarter" idx="15"/>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C5EAA76-C76D-4FD0-8492-2ED3D3341801}" type="slidenum">
              <a:rPr kumimoji="0" lang="de-DE" sz="1400" b="0" i="0" u="none" strike="noStrike" kern="1200" cap="none" spc="0" normalizeH="0" baseline="0" noProof="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475875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olie mit Bullet Aufzählung">
    <p:spTree>
      <p:nvGrpSpPr>
        <p:cNvPr id="1" name=""/>
        <p:cNvGrpSpPr/>
        <p:nvPr/>
      </p:nvGrpSpPr>
      <p:grpSpPr>
        <a:xfrm>
          <a:off x="0" y="0"/>
          <a:ext cx="0" cy="0"/>
          <a:chOff x="0" y="0"/>
          <a:chExt cx="0" cy="0"/>
        </a:xfrm>
      </p:grpSpPr>
      <p:sp>
        <p:nvSpPr>
          <p:cNvPr id="2" name="Titel 1"/>
          <p:cNvSpPr>
            <a:spLocks noGrp="1"/>
          </p:cNvSpPr>
          <p:nvPr>
            <p:ph type="title"/>
          </p:nvPr>
        </p:nvSpPr>
        <p:spPr>
          <a:xfrm>
            <a:off x="323880" y="152400"/>
            <a:ext cx="8534400" cy="776270"/>
          </a:xfrm>
        </p:spPr>
        <p:txBody>
          <a:bodyPr/>
          <a:lstStyle/>
          <a:p>
            <a:r>
              <a:rPr lang="de-DE"/>
              <a:t>Titelmasterformat durch Klicken bearbeiten</a:t>
            </a:r>
            <a:endParaRPr lang="de-AT" dirty="0"/>
          </a:p>
        </p:txBody>
      </p:sp>
      <p:sp>
        <p:nvSpPr>
          <p:cNvPr id="10" name="Textplatzhalter 9"/>
          <p:cNvSpPr>
            <a:spLocks noGrp="1"/>
          </p:cNvSpPr>
          <p:nvPr>
            <p:ph type="body" sz="quarter" idx="13"/>
          </p:nvPr>
        </p:nvSpPr>
        <p:spPr>
          <a:xfrm>
            <a:off x="324000" y="1144800"/>
            <a:ext cx="8534280" cy="4713092"/>
          </a:xfrm>
        </p:spPr>
        <p:txBody>
          <a:bodyPr/>
          <a:lstStyle>
            <a:lvl1pPr>
              <a:buFont typeface="Wingdings" pitchFamily="2" charset="2"/>
              <a:buChar char="§"/>
              <a:defRPr/>
            </a:lvl1pPr>
            <a:lvl2pPr>
              <a:buSzPct val="100000"/>
              <a:buFont typeface="Wingdings" pitchFamily="2" charset="2"/>
              <a:buChar char="§"/>
              <a:defRPr/>
            </a:lvl2pPr>
            <a:lvl3pPr marL="1076325" indent="-190500">
              <a:buSzPct val="100000"/>
              <a:buFont typeface="Wingdings" pitchFamily="2" charset="2"/>
              <a:buChar char="§"/>
              <a:defRPr/>
            </a:lvl3pPr>
            <a:lvl4pPr>
              <a:buFont typeface="Wingdings" pitchFamily="2" charset="2"/>
              <a:buChar char="§"/>
              <a:defRPr/>
            </a:lvl4pPr>
            <a:lvl5pPr>
              <a:buFont typeface="Wingdings" pitchFamily="2"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5" name="Rectangle 6"/>
          <p:cNvSpPr>
            <a:spLocks noGrp="1" noChangeArrowheads="1"/>
          </p:cNvSpPr>
          <p:nvPr>
            <p:ph type="sldNum" sz="quarter" idx="15"/>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8B6842B-68D1-436B-9D30-DAA88B1DB85F}" type="slidenum">
              <a:rPr kumimoji="0" lang="de-DE" sz="1400" b="0" i="0" u="none" strike="noStrike" kern="1200" cap="none" spc="0" normalizeH="0" baseline="0" noProof="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
        <p:nvSpPr>
          <p:cNvPr id="6" name="Rectangle 12"/>
          <p:cNvSpPr>
            <a:spLocks noGrp="1" noChangeArrowheads="1"/>
          </p:cNvSpPr>
          <p:nvPr>
            <p:ph type="ftr" sz="quarter" idx="3"/>
          </p:nvPr>
        </p:nvSpPr>
        <p:spPr bwMode="auto">
          <a:xfrm>
            <a:off x="2425700" y="6096000"/>
            <a:ext cx="47371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100" b="0" i="1"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72941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C40751-D9BD-4C22-B2AE-6ED8EEC96B41}"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18FBB-6A95-4EB9-B788-BB7494B5DC3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C40751-D9BD-4C22-B2AE-6ED8EEC96B41}"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18FBB-6A95-4EB9-B788-BB7494B5DC3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C40751-D9BD-4C22-B2AE-6ED8EEC96B41}"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18FBB-6A95-4EB9-B788-BB7494B5DC3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C40751-D9BD-4C22-B2AE-6ED8EEC96B41}" type="datetimeFigureOut">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318FBB-6A95-4EB9-B788-BB7494B5DC3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C40751-D9BD-4C22-B2AE-6ED8EEC96B41}" type="datetimeFigureOut">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318FBB-6A95-4EB9-B788-BB7494B5DC3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C40751-D9BD-4C22-B2AE-6ED8EEC96B41}" type="datetimeFigureOut">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318FBB-6A95-4EB9-B788-BB7494B5DC3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C40751-D9BD-4C22-B2AE-6ED8EEC96B41}"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18FBB-6A95-4EB9-B788-BB7494B5DC3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C40751-D9BD-4C22-B2AE-6ED8EEC96B41}" type="datetimeFigureOut">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18FBB-6A95-4EB9-B788-BB7494B5DC3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theme" Target="../theme/theme2.xml"/><Relationship Id="rId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5.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6.xml"/><Relationship Id="rId1" Type="http://schemas.openxmlformats.org/officeDocument/2006/relationships/slideLayout" Target="../slideLayouts/slideLayout13.xml"/><Relationship Id="rId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7.xml"/><Relationship Id="rId1" Type="http://schemas.openxmlformats.org/officeDocument/2006/relationships/slideLayout" Target="../slideLayouts/slideLayout14.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C40751-D9BD-4C22-B2AE-6ED8EEC96B41}" type="datetimeFigureOut">
              <a:rPr lang="en-US" smtClean="0"/>
              <a:t>5/21/2021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318FBB-6A95-4EB9-B788-BB7494B5DC3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04800" y="152400"/>
            <a:ext cx="85344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de-DE" altLang="de-DE"/>
              <a:t>Mastertitelformat bearbeiten</a:t>
            </a:r>
          </a:p>
        </p:txBody>
      </p:sp>
      <p:sp>
        <p:nvSpPr>
          <p:cNvPr id="3075" name="Rectangle 3"/>
          <p:cNvSpPr>
            <a:spLocks noGrp="1" noChangeArrowheads="1"/>
          </p:cNvSpPr>
          <p:nvPr>
            <p:ph type="body" idx="1"/>
          </p:nvPr>
        </p:nvSpPr>
        <p:spPr bwMode="auto">
          <a:xfrm>
            <a:off x="304800" y="1143000"/>
            <a:ext cx="8534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pic>
        <p:nvPicPr>
          <p:cNvPr id="3076" name="Picture 15" descr=" linie.jpg                                                      001DD8D5 mauseloch                      BCFBA33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 y="866775"/>
            <a:ext cx="915511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7" descr=" linie.jpg                                                      001DD8D5 mauseloch                      BCFBA33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819775"/>
            <a:ext cx="912018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9" descr="figur_einzeln.jpg                                              001DD8D5 mauseloch                      BCFBA33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6042025"/>
            <a:ext cx="57308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7572375" y="6215063"/>
            <a:ext cx="1066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itchFamily="34" charset="0"/>
              </a:defRPr>
            </a:lvl1pPr>
          </a:lstStyle>
          <a:p>
            <a:fld id="{D518DE9D-3AFD-4F03-88BC-1C4C2EC2EF4D}" type="slidenum">
              <a:rPr lang="de-DE" altLang="de-DE"/>
              <a:pPr/>
              <a:t>‹#›</a:t>
            </a:fld>
            <a:endParaRPr lang="de-DE" altLang="de-DE"/>
          </a:p>
        </p:txBody>
      </p:sp>
      <p:sp>
        <p:nvSpPr>
          <p:cNvPr id="11" name="Rectangle 12"/>
          <p:cNvSpPr>
            <a:spLocks noGrp="1" noChangeArrowheads="1"/>
          </p:cNvSpPr>
          <p:nvPr>
            <p:ph type="ftr" sz="quarter" idx="3"/>
          </p:nvPr>
        </p:nvSpPr>
        <p:spPr bwMode="auto">
          <a:xfrm>
            <a:off x="2425700" y="6096000"/>
            <a:ext cx="47371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00">
                <a:latin typeface="+mn-lt"/>
                <a:ea typeface="+mn-ea"/>
                <a:cs typeface="+mn-cs"/>
              </a:defRPr>
            </a:lvl1pPr>
          </a:lstStyle>
          <a:p>
            <a:pPr>
              <a:defRPr/>
            </a:pPr>
            <a:endParaRPr lang="de-DE"/>
          </a:p>
        </p:txBody>
      </p:sp>
    </p:spTree>
    <p:extLst>
      <p:ext uri="{BB962C8B-B14F-4D97-AF65-F5344CB8AC3E}">
        <p14:creationId xmlns:p14="http://schemas.microsoft.com/office/powerpoint/2010/main" val="2767579832"/>
      </p:ext>
    </p:extLst>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sz="2200" b="1">
          <a:solidFill>
            <a:schemeClr val="tx2"/>
          </a:solidFill>
          <a:latin typeface="+mj-lt"/>
          <a:ea typeface="MS PGothic" pitchFamily="34" charset="-128"/>
          <a:cs typeface="ＭＳ Ｐゴシック" charset="0"/>
        </a:defRPr>
      </a:lvl1pPr>
      <a:lvl2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2pPr>
      <a:lvl3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3pPr>
      <a:lvl4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4pPr>
      <a:lvl5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5pPr>
      <a:lvl6pPr marL="457200" algn="l" rtl="0" eaLnBrk="1" fontAlgn="base" hangingPunct="1">
        <a:spcBef>
          <a:spcPct val="0"/>
        </a:spcBef>
        <a:spcAft>
          <a:spcPct val="0"/>
        </a:spcAft>
        <a:defRPr sz="2200" b="1">
          <a:solidFill>
            <a:schemeClr val="tx2"/>
          </a:solidFill>
          <a:latin typeface="Arial" charset="0"/>
        </a:defRPr>
      </a:lvl6pPr>
      <a:lvl7pPr marL="914400" algn="l" rtl="0" eaLnBrk="1" fontAlgn="base" hangingPunct="1">
        <a:spcBef>
          <a:spcPct val="0"/>
        </a:spcBef>
        <a:spcAft>
          <a:spcPct val="0"/>
        </a:spcAft>
        <a:defRPr sz="2200" b="1">
          <a:solidFill>
            <a:schemeClr val="tx2"/>
          </a:solidFill>
          <a:latin typeface="Arial" charset="0"/>
        </a:defRPr>
      </a:lvl7pPr>
      <a:lvl8pPr marL="1371600" algn="l" rtl="0" eaLnBrk="1" fontAlgn="base" hangingPunct="1">
        <a:spcBef>
          <a:spcPct val="0"/>
        </a:spcBef>
        <a:spcAft>
          <a:spcPct val="0"/>
        </a:spcAft>
        <a:defRPr sz="2200" b="1">
          <a:solidFill>
            <a:schemeClr val="tx2"/>
          </a:solidFill>
          <a:latin typeface="Arial" charset="0"/>
        </a:defRPr>
      </a:lvl8pPr>
      <a:lvl9pPr marL="1828800" algn="l" rtl="0" eaLnBrk="1" fontAlgn="base" hangingPunct="1">
        <a:spcBef>
          <a:spcPct val="0"/>
        </a:spcBef>
        <a:spcAft>
          <a:spcPct val="0"/>
        </a:spcAft>
        <a:defRPr sz="2200" b="1">
          <a:solidFill>
            <a:schemeClr val="tx2"/>
          </a:solidFill>
          <a:latin typeface="Arial" charset="0"/>
        </a:defRPr>
      </a:lvl9pPr>
    </p:titleStyle>
    <p:bodyStyle>
      <a:lvl1pPr marL="287338" indent="-287338" algn="l" rtl="0" eaLnBrk="0" fontAlgn="base" hangingPunct="0">
        <a:spcBef>
          <a:spcPct val="15000"/>
        </a:spcBef>
        <a:spcAft>
          <a:spcPct val="0"/>
        </a:spcAft>
        <a:buClr>
          <a:srgbClr val="FE8400"/>
        </a:buClr>
        <a:buFont typeface="Times" charset="0"/>
        <a:buAutoNum type="arabicPeriod"/>
        <a:defRPr sz="2000">
          <a:solidFill>
            <a:schemeClr val="tx2"/>
          </a:solidFill>
          <a:latin typeface="+mn-lt"/>
          <a:ea typeface="MS PGothic" pitchFamily="34" charset="-128"/>
          <a:cs typeface="ＭＳ Ｐゴシック" charset="0"/>
        </a:defRPr>
      </a:lvl1pPr>
      <a:lvl2pPr marL="809625" indent="-266700" algn="l" rtl="0" eaLnBrk="0" fontAlgn="base" hangingPunct="0">
        <a:spcBef>
          <a:spcPct val="15000"/>
        </a:spcBef>
        <a:spcAft>
          <a:spcPct val="0"/>
        </a:spcAft>
        <a:buClr>
          <a:schemeClr val="tx2"/>
        </a:buClr>
        <a:buSzPct val="125000"/>
        <a:buFont typeface="Wingdings" pitchFamily="2" charset="2"/>
        <a:buChar char="§"/>
        <a:defRPr>
          <a:solidFill>
            <a:schemeClr val="tx1"/>
          </a:solidFill>
          <a:latin typeface="+mn-lt"/>
          <a:ea typeface="MS PGothic" pitchFamily="34" charset="-128"/>
        </a:defRPr>
      </a:lvl2pPr>
      <a:lvl3pPr marL="1074738" indent="-188913" algn="l" rtl="0" eaLnBrk="0" fontAlgn="base" hangingPunct="0">
        <a:spcBef>
          <a:spcPct val="15000"/>
        </a:spcBef>
        <a:spcAft>
          <a:spcPct val="0"/>
        </a:spcAft>
        <a:buClr>
          <a:schemeClr val="bg2"/>
        </a:buClr>
        <a:buSzPct val="145000"/>
        <a:buChar char="•"/>
        <a:defRPr sz="1600">
          <a:solidFill>
            <a:schemeClr val="tx1"/>
          </a:solidFill>
          <a:latin typeface="+mn-lt"/>
          <a:ea typeface="MS PGothic" pitchFamily="34" charset="-128"/>
        </a:defRPr>
      </a:lvl3pPr>
      <a:lvl4pPr marL="1430338" indent="-165100" algn="l" rtl="0" eaLnBrk="0" fontAlgn="base" hangingPunct="0">
        <a:spcBef>
          <a:spcPct val="15000"/>
        </a:spcBef>
        <a:spcAft>
          <a:spcPct val="0"/>
        </a:spcAft>
        <a:buClr>
          <a:schemeClr val="folHlink"/>
        </a:buClr>
        <a:buFont typeface="Wingdings" pitchFamily="2" charset="2"/>
        <a:buChar char="§"/>
        <a:defRPr sz="1400">
          <a:solidFill>
            <a:schemeClr val="tx1"/>
          </a:solidFill>
          <a:latin typeface="+mn-lt"/>
          <a:ea typeface="MS PGothic" pitchFamily="34" charset="-128"/>
        </a:defRPr>
      </a:lvl4pPr>
      <a:lvl5pPr marL="1819275" indent="-163513" algn="l" rtl="0" eaLnBrk="0" fontAlgn="base" hangingPunct="0">
        <a:spcBef>
          <a:spcPct val="15000"/>
        </a:spcBef>
        <a:spcAft>
          <a:spcPct val="0"/>
        </a:spcAft>
        <a:buClr>
          <a:schemeClr val="folHlink"/>
        </a:buClr>
        <a:buFont typeface="Times" charset="0"/>
        <a:buChar char="•"/>
        <a:defRPr sz="1300">
          <a:solidFill>
            <a:schemeClr val="tx1"/>
          </a:solidFill>
          <a:latin typeface="+mn-lt"/>
          <a:ea typeface="MS PGothic" pitchFamily="34" charset="-128"/>
        </a:defRPr>
      </a:lvl5pPr>
      <a:lvl6pPr marL="22764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6pPr>
      <a:lvl7pPr marL="27336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7pPr>
      <a:lvl8pPr marL="31908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8pPr>
      <a:lvl9pPr marL="36480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304800" y="152400"/>
            <a:ext cx="85344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de-DE" altLang="de-DE"/>
              <a:t>Mastertitelformat bearbeiten</a:t>
            </a:r>
          </a:p>
        </p:txBody>
      </p:sp>
      <p:sp>
        <p:nvSpPr>
          <p:cNvPr id="17411" name="Rectangle 3"/>
          <p:cNvSpPr>
            <a:spLocks noGrp="1" noChangeArrowheads="1"/>
          </p:cNvSpPr>
          <p:nvPr>
            <p:ph type="body" idx="1"/>
          </p:nvPr>
        </p:nvSpPr>
        <p:spPr bwMode="auto">
          <a:xfrm>
            <a:off x="304800" y="1143000"/>
            <a:ext cx="8534400"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pic>
        <p:nvPicPr>
          <p:cNvPr id="17412" name="Picture 15" descr=" linie.jpg                                                      001DD8D5 mauseloch                      BCFBA33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 y="866775"/>
            <a:ext cx="915511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7572375" y="6215063"/>
            <a:ext cx="1066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itchFamily="34" charset="0"/>
              </a:defRPr>
            </a:lvl1pPr>
          </a:lstStyle>
          <a:p>
            <a:fld id="{D8A19DB4-E212-456F-BF51-68B30C2C9CD6}" type="slidenum">
              <a:rPr lang="de-DE" altLang="de-DE"/>
              <a:pPr/>
              <a:t>‹#›</a:t>
            </a:fld>
            <a:endParaRPr lang="de-DE" altLang="de-DE"/>
          </a:p>
        </p:txBody>
      </p:sp>
      <p:sp>
        <p:nvSpPr>
          <p:cNvPr id="6" name="Fußzeilenplatzhalter 2"/>
          <p:cNvSpPr>
            <a:spLocks noGrp="1"/>
          </p:cNvSpPr>
          <p:nvPr>
            <p:ph type="ftr" sz="quarter" idx="3"/>
          </p:nvPr>
        </p:nvSpPr>
        <p:spPr>
          <a:xfrm>
            <a:off x="323850" y="6096000"/>
            <a:ext cx="687705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a:latin typeface="Arial" pitchFamily="34" charset="0"/>
              </a:defRPr>
            </a:lvl1pPr>
          </a:lstStyle>
          <a:p>
            <a:endParaRPr lang="de-AT" altLang="de-DE"/>
          </a:p>
        </p:txBody>
      </p:sp>
      <p:pic>
        <p:nvPicPr>
          <p:cNvPr id="17415" name="Picture 19" descr="figur_einzeln.jpg                                              001DD8D5 mauseloch                      BCFBA3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6042025"/>
            <a:ext cx="57308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836120"/>
      </p:ext>
    </p:extLst>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sz="2200" b="1">
          <a:solidFill>
            <a:schemeClr val="tx2"/>
          </a:solidFill>
          <a:latin typeface="+mj-lt"/>
          <a:ea typeface="MS PGothic" pitchFamily="34" charset="-128"/>
          <a:cs typeface="ＭＳ Ｐゴシック" charset="0"/>
        </a:defRPr>
      </a:lvl1pPr>
      <a:lvl2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2pPr>
      <a:lvl3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3pPr>
      <a:lvl4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4pPr>
      <a:lvl5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5pPr>
      <a:lvl6pPr marL="457200" algn="l" rtl="0" eaLnBrk="1" fontAlgn="base" hangingPunct="1">
        <a:spcBef>
          <a:spcPct val="0"/>
        </a:spcBef>
        <a:spcAft>
          <a:spcPct val="0"/>
        </a:spcAft>
        <a:defRPr sz="2200" b="1">
          <a:solidFill>
            <a:schemeClr val="tx2"/>
          </a:solidFill>
          <a:latin typeface="Arial" charset="0"/>
        </a:defRPr>
      </a:lvl6pPr>
      <a:lvl7pPr marL="914400" algn="l" rtl="0" eaLnBrk="1" fontAlgn="base" hangingPunct="1">
        <a:spcBef>
          <a:spcPct val="0"/>
        </a:spcBef>
        <a:spcAft>
          <a:spcPct val="0"/>
        </a:spcAft>
        <a:defRPr sz="2200" b="1">
          <a:solidFill>
            <a:schemeClr val="tx2"/>
          </a:solidFill>
          <a:latin typeface="Arial" charset="0"/>
        </a:defRPr>
      </a:lvl7pPr>
      <a:lvl8pPr marL="1371600" algn="l" rtl="0" eaLnBrk="1" fontAlgn="base" hangingPunct="1">
        <a:spcBef>
          <a:spcPct val="0"/>
        </a:spcBef>
        <a:spcAft>
          <a:spcPct val="0"/>
        </a:spcAft>
        <a:defRPr sz="2200" b="1">
          <a:solidFill>
            <a:schemeClr val="tx2"/>
          </a:solidFill>
          <a:latin typeface="Arial" charset="0"/>
        </a:defRPr>
      </a:lvl8pPr>
      <a:lvl9pPr marL="1828800" algn="l" rtl="0" eaLnBrk="1" fontAlgn="base" hangingPunct="1">
        <a:spcBef>
          <a:spcPct val="0"/>
        </a:spcBef>
        <a:spcAft>
          <a:spcPct val="0"/>
        </a:spcAft>
        <a:defRPr sz="2200" b="1">
          <a:solidFill>
            <a:schemeClr val="tx2"/>
          </a:solidFill>
          <a:latin typeface="Arial" charset="0"/>
        </a:defRPr>
      </a:lvl9pPr>
    </p:titleStyle>
    <p:bodyStyle>
      <a:lvl1pPr marL="287338" indent="-287338" algn="l" rtl="0" eaLnBrk="0" fontAlgn="base" hangingPunct="0">
        <a:spcBef>
          <a:spcPct val="15000"/>
        </a:spcBef>
        <a:spcAft>
          <a:spcPct val="0"/>
        </a:spcAft>
        <a:buClr>
          <a:srgbClr val="FE8400"/>
        </a:buClr>
        <a:buFont typeface="Times" charset="0"/>
        <a:buAutoNum type="arabicPeriod"/>
        <a:defRPr sz="2000">
          <a:solidFill>
            <a:schemeClr val="tx2"/>
          </a:solidFill>
          <a:latin typeface="+mn-lt"/>
          <a:ea typeface="MS PGothic" pitchFamily="34" charset="-128"/>
          <a:cs typeface="ＭＳ Ｐゴシック" charset="0"/>
        </a:defRPr>
      </a:lvl1pPr>
      <a:lvl2pPr marL="809625" indent="-266700" algn="l" defTabSz="809625" rtl="0" eaLnBrk="0" fontAlgn="base" hangingPunct="0">
        <a:spcBef>
          <a:spcPct val="15000"/>
        </a:spcBef>
        <a:spcAft>
          <a:spcPct val="0"/>
        </a:spcAft>
        <a:buClr>
          <a:schemeClr val="tx2"/>
        </a:buClr>
        <a:buSzPct val="125000"/>
        <a:buFont typeface="Wingdings" pitchFamily="2" charset="2"/>
        <a:buChar char="§"/>
        <a:defRPr>
          <a:solidFill>
            <a:schemeClr val="tx1"/>
          </a:solidFill>
          <a:latin typeface="+mn-lt"/>
          <a:ea typeface="MS PGothic" pitchFamily="34" charset="-128"/>
        </a:defRPr>
      </a:lvl2pPr>
      <a:lvl3pPr marL="1074738" indent="-188913" algn="l" rtl="0" eaLnBrk="0" fontAlgn="base" hangingPunct="0">
        <a:spcBef>
          <a:spcPct val="15000"/>
        </a:spcBef>
        <a:spcAft>
          <a:spcPct val="0"/>
        </a:spcAft>
        <a:buClr>
          <a:schemeClr val="bg2"/>
        </a:buClr>
        <a:buSzPct val="145000"/>
        <a:buChar char="•"/>
        <a:defRPr sz="1600">
          <a:solidFill>
            <a:schemeClr val="tx1"/>
          </a:solidFill>
          <a:latin typeface="+mn-lt"/>
          <a:ea typeface="MS PGothic" pitchFamily="34" charset="-128"/>
        </a:defRPr>
      </a:lvl3pPr>
      <a:lvl4pPr marL="1430338" indent="-165100" algn="l" rtl="0" eaLnBrk="0" fontAlgn="base" hangingPunct="0">
        <a:spcBef>
          <a:spcPct val="15000"/>
        </a:spcBef>
        <a:spcAft>
          <a:spcPct val="0"/>
        </a:spcAft>
        <a:buClr>
          <a:schemeClr val="folHlink"/>
        </a:buClr>
        <a:buFont typeface="Wingdings" pitchFamily="2" charset="2"/>
        <a:buChar char="§"/>
        <a:defRPr sz="1400">
          <a:solidFill>
            <a:schemeClr val="tx1"/>
          </a:solidFill>
          <a:latin typeface="+mn-lt"/>
          <a:ea typeface="MS PGothic" pitchFamily="34" charset="-128"/>
        </a:defRPr>
      </a:lvl4pPr>
      <a:lvl5pPr marL="1819275" indent="-163513" algn="l" rtl="0" eaLnBrk="0" fontAlgn="base" hangingPunct="0">
        <a:spcBef>
          <a:spcPct val="15000"/>
        </a:spcBef>
        <a:spcAft>
          <a:spcPct val="0"/>
        </a:spcAft>
        <a:buClr>
          <a:schemeClr val="folHlink"/>
        </a:buClr>
        <a:buFont typeface="Times" charset="0"/>
        <a:buChar char="•"/>
        <a:defRPr sz="1300">
          <a:solidFill>
            <a:schemeClr val="tx1"/>
          </a:solidFill>
          <a:latin typeface="+mn-lt"/>
          <a:ea typeface="MS PGothic" pitchFamily="34" charset="-128"/>
        </a:defRPr>
      </a:lvl5pPr>
      <a:lvl6pPr marL="22764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6pPr>
      <a:lvl7pPr marL="27336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7pPr>
      <a:lvl8pPr marL="31908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8pPr>
      <a:lvl9pPr marL="36480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304800" y="152400"/>
            <a:ext cx="85344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de-DE" altLang="de-DE"/>
              <a:t>Mastertitelformat bearbeiten</a:t>
            </a:r>
          </a:p>
        </p:txBody>
      </p:sp>
      <p:sp>
        <p:nvSpPr>
          <p:cNvPr id="10243" name="Rectangle 3"/>
          <p:cNvSpPr>
            <a:spLocks noGrp="1" noChangeArrowheads="1"/>
          </p:cNvSpPr>
          <p:nvPr>
            <p:ph type="body" idx="1"/>
          </p:nvPr>
        </p:nvSpPr>
        <p:spPr bwMode="auto">
          <a:xfrm>
            <a:off x="304800" y="1143000"/>
            <a:ext cx="8534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pic>
        <p:nvPicPr>
          <p:cNvPr id="10244" name="Picture 15" descr=" linie.jpg                                                      001DD8D5 mauseloch                      BCFBA33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 y="866775"/>
            <a:ext cx="915511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19" descr="figur_einzeln.jpg                                              001DD8D5 mauseloch                      BCFBA3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6042025"/>
            <a:ext cx="573088"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7572375" y="6215063"/>
            <a:ext cx="1066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itchFamily="34" charset="0"/>
              </a:defRPr>
            </a:lvl1pPr>
          </a:lstStyle>
          <a:p>
            <a:fld id="{9B50ACC3-A7D1-43CA-A4F6-5DC38AFE58BC}" type="slidenum">
              <a:rPr lang="de-DE" altLang="de-DE"/>
              <a:pPr/>
              <a:t>‹#›</a:t>
            </a:fld>
            <a:endParaRPr lang="de-DE" altLang="de-DE"/>
          </a:p>
        </p:txBody>
      </p:sp>
      <p:sp>
        <p:nvSpPr>
          <p:cNvPr id="10" name="Rectangle 12"/>
          <p:cNvSpPr>
            <a:spLocks noGrp="1" noChangeArrowheads="1"/>
          </p:cNvSpPr>
          <p:nvPr>
            <p:ph type="ftr" sz="quarter" idx="3"/>
          </p:nvPr>
        </p:nvSpPr>
        <p:spPr bwMode="auto">
          <a:xfrm>
            <a:off x="2425700" y="6096000"/>
            <a:ext cx="47371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00">
                <a:latin typeface="+mn-lt"/>
                <a:ea typeface="+mn-ea"/>
                <a:cs typeface="+mn-cs"/>
              </a:defRPr>
            </a:lvl1pPr>
          </a:lstStyle>
          <a:p>
            <a:pPr>
              <a:defRPr/>
            </a:pPr>
            <a:endParaRPr lang="de-DE"/>
          </a:p>
        </p:txBody>
      </p:sp>
    </p:spTree>
    <p:extLst>
      <p:ext uri="{BB962C8B-B14F-4D97-AF65-F5344CB8AC3E}">
        <p14:creationId xmlns:p14="http://schemas.microsoft.com/office/powerpoint/2010/main" val="1411335721"/>
      </p:ext>
    </p:extLst>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sz="2200" b="1">
          <a:solidFill>
            <a:schemeClr val="tx2"/>
          </a:solidFill>
          <a:latin typeface="+mj-lt"/>
          <a:ea typeface="MS PGothic" pitchFamily="34" charset="-128"/>
          <a:cs typeface="ＭＳ Ｐゴシック" charset="0"/>
        </a:defRPr>
      </a:lvl1pPr>
      <a:lvl2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2pPr>
      <a:lvl3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3pPr>
      <a:lvl4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4pPr>
      <a:lvl5pPr algn="l" rtl="0" eaLnBrk="0" fontAlgn="base" hangingPunct="0">
        <a:spcBef>
          <a:spcPct val="0"/>
        </a:spcBef>
        <a:spcAft>
          <a:spcPct val="0"/>
        </a:spcAft>
        <a:defRPr sz="2200" b="1">
          <a:solidFill>
            <a:schemeClr val="tx2"/>
          </a:solidFill>
          <a:latin typeface="Arial" charset="0"/>
          <a:ea typeface="MS PGothic" pitchFamily="34" charset="-128"/>
          <a:cs typeface="ＭＳ Ｐゴシック" charset="0"/>
        </a:defRPr>
      </a:lvl5pPr>
      <a:lvl6pPr marL="457200" algn="l" rtl="0" eaLnBrk="1" fontAlgn="base" hangingPunct="1">
        <a:spcBef>
          <a:spcPct val="0"/>
        </a:spcBef>
        <a:spcAft>
          <a:spcPct val="0"/>
        </a:spcAft>
        <a:defRPr sz="2200" b="1">
          <a:solidFill>
            <a:schemeClr val="tx2"/>
          </a:solidFill>
          <a:latin typeface="Arial" charset="0"/>
        </a:defRPr>
      </a:lvl6pPr>
      <a:lvl7pPr marL="914400" algn="l" rtl="0" eaLnBrk="1" fontAlgn="base" hangingPunct="1">
        <a:spcBef>
          <a:spcPct val="0"/>
        </a:spcBef>
        <a:spcAft>
          <a:spcPct val="0"/>
        </a:spcAft>
        <a:defRPr sz="2200" b="1">
          <a:solidFill>
            <a:schemeClr val="tx2"/>
          </a:solidFill>
          <a:latin typeface="Arial" charset="0"/>
        </a:defRPr>
      </a:lvl7pPr>
      <a:lvl8pPr marL="1371600" algn="l" rtl="0" eaLnBrk="1" fontAlgn="base" hangingPunct="1">
        <a:spcBef>
          <a:spcPct val="0"/>
        </a:spcBef>
        <a:spcAft>
          <a:spcPct val="0"/>
        </a:spcAft>
        <a:defRPr sz="2200" b="1">
          <a:solidFill>
            <a:schemeClr val="tx2"/>
          </a:solidFill>
          <a:latin typeface="Arial" charset="0"/>
        </a:defRPr>
      </a:lvl8pPr>
      <a:lvl9pPr marL="1828800" algn="l" rtl="0" eaLnBrk="1" fontAlgn="base" hangingPunct="1">
        <a:spcBef>
          <a:spcPct val="0"/>
        </a:spcBef>
        <a:spcAft>
          <a:spcPct val="0"/>
        </a:spcAft>
        <a:defRPr sz="2200" b="1">
          <a:solidFill>
            <a:schemeClr val="tx2"/>
          </a:solidFill>
          <a:latin typeface="Arial" charset="0"/>
        </a:defRPr>
      </a:lvl9pPr>
    </p:titleStyle>
    <p:bodyStyle>
      <a:lvl1pPr marL="287338" indent="-287338" algn="l" rtl="0" eaLnBrk="0" fontAlgn="base" hangingPunct="0">
        <a:spcBef>
          <a:spcPct val="15000"/>
        </a:spcBef>
        <a:spcAft>
          <a:spcPct val="0"/>
        </a:spcAft>
        <a:buClr>
          <a:srgbClr val="FE8400"/>
        </a:buClr>
        <a:buFont typeface="Times" charset="0"/>
        <a:buAutoNum type="arabicPeriod"/>
        <a:defRPr sz="2000">
          <a:solidFill>
            <a:schemeClr val="tx2"/>
          </a:solidFill>
          <a:latin typeface="+mn-lt"/>
          <a:ea typeface="MS PGothic" pitchFamily="34" charset="-128"/>
          <a:cs typeface="ＭＳ Ｐゴシック" charset="0"/>
        </a:defRPr>
      </a:lvl1pPr>
      <a:lvl2pPr marL="809625" indent="-266700" algn="l" rtl="0" eaLnBrk="0" fontAlgn="base" hangingPunct="0">
        <a:spcBef>
          <a:spcPct val="15000"/>
        </a:spcBef>
        <a:spcAft>
          <a:spcPct val="0"/>
        </a:spcAft>
        <a:buClr>
          <a:schemeClr val="tx2"/>
        </a:buClr>
        <a:buSzPct val="125000"/>
        <a:buFont typeface="Wingdings" pitchFamily="2" charset="2"/>
        <a:buChar char="§"/>
        <a:defRPr>
          <a:solidFill>
            <a:schemeClr val="tx1"/>
          </a:solidFill>
          <a:latin typeface="+mn-lt"/>
          <a:ea typeface="MS PGothic" pitchFamily="34" charset="-128"/>
        </a:defRPr>
      </a:lvl2pPr>
      <a:lvl3pPr marL="1074738" indent="-188913" algn="l" rtl="0" eaLnBrk="0" fontAlgn="base" hangingPunct="0">
        <a:spcBef>
          <a:spcPct val="15000"/>
        </a:spcBef>
        <a:spcAft>
          <a:spcPct val="0"/>
        </a:spcAft>
        <a:buClr>
          <a:schemeClr val="bg2"/>
        </a:buClr>
        <a:buSzPct val="145000"/>
        <a:buChar char="•"/>
        <a:defRPr sz="1600">
          <a:solidFill>
            <a:schemeClr val="tx1"/>
          </a:solidFill>
          <a:latin typeface="+mn-lt"/>
          <a:ea typeface="MS PGothic" pitchFamily="34" charset="-128"/>
        </a:defRPr>
      </a:lvl3pPr>
      <a:lvl4pPr marL="1430338" indent="-165100" algn="l" rtl="0" eaLnBrk="0" fontAlgn="base" hangingPunct="0">
        <a:spcBef>
          <a:spcPct val="15000"/>
        </a:spcBef>
        <a:spcAft>
          <a:spcPct val="0"/>
        </a:spcAft>
        <a:buClr>
          <a:schemeClr val="folHlink"/>
        </a:buClr>
        <a:buFont typeface="Wingdings" pitchFamily="2" charset="2"/>
        <a:buChar char="§"/>
        <a:defRPr sz="1400">
          <a:solidFill>
            <a:schemeClr val="tx1"/>
          </a:solidFill>
          <a:latin typeface="+mn-lt"/>
          <a:ea typeface="MS PGothic" pitchFamily="34" charset="-128"/>
        </a:defRPr>
      </a:lvl4pPr>
      <a:lvl5pPr marL="1819275" indent="-163513" algn="l" rtl="0" eaLnBrk="0" fontAlgn="base" hangingPunct="0">
        <a:spcBef>
          <a:spcPct val="15000"/>
        </a:spcBef>
        <a:spcAft>
          <a:spcPct val="0"/>
        </a:spcAft>
        <a:buClr>
          <a:schemeClr val="folHlink"/>
        </a:buClr>
        <a:buFont typeface="Times" charset="0"/>
        <a:buChar char="•"/>
        <a:defRPr sz="1300">
          <a:solidFill>
            <a:schemeClr val="tx1"/>
          </a:solidFill>
          <a:latin typeface="+mn-lt"/>
          <a:ea typeface="MS PGothic" pitchFamily="34" charset="-128"/>
        </a:defRPr>
      </a:lvl5pPr>
      <a:lvl6pPr marL="22764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6pPr>
      <a:lvl7pPr marL="27336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7pPr>
      <a:lvl8pPr marL="31908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8pPr>
      <a:lvl9pPr marL="36480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304800" y="152400"/>
            <a:ext cx="8534400" cy="4905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de-DE"/>
              <a:t>Mastertitelformat bearbeiten</a:t>
            </a:r>
          </a:p>
        </p:txBody>
      </p:sp>
      <p:sp>
        <p:nvSpPr>
          <p:cNvPr id="7171" name="Rectangle 3"/>
          <p:cNvSpPr>
            <a:spLocks noGrp="1" noChangeArrowheads="1"/>
          </p:cNvSpPr>
          <p:nvPr>
            <p:ph type="body" idx="1"/>
          </p:nvPr>
        </p:nvSpPr>
        <p:spPr bwMode="auto">
          <a:xfrm>
            <a:off x="304800" y="1143000"/>
            <a:ext cx="85344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7173" name="Picture 15" descr=" linie.jpg                                                      001DD8D5 mauseloch                      BCFBA33A:"/>
          <p:cNvPicPr>
            <a:picLocks noChangeAspect="1" noChangeArrowheads="1"/>
          </p:cNvPicPr>
          <p:nvPr/>
        </p:nvPicPr>
        <p:blipFill>
          <a:blip r:embed="rId3" cstate="print"/>
          <a:srcRect/>
          <a:stretch>
            <a:fillRect/>
          </a:stretch>
        </p:blipFill>
        <p:spPr bwMode="auto">
          <a:xfrm>
            <a:off x="-6350" y="866775"/>
            <a:ext cx="9155113" cy="123825"/>
          </a:xfrm>
          <a:prstGeom prst="rect">
            <a:avLst/>
          </a:prstGeom>
          <a:noFill/>
          <a:ln w="9525">
            <a:noFill/>
            <a:miter lim="800000"/>
            <a:headEnd/>
            <a:tailEnd/>
          </a:ln>
        </p:spPr>
      </p:pic>
      <p:pic>
        <p:nvPicPr>
          <p:cNvPr id="7174" name="Picture 17" descr=" linie.jpg                                                      001DD8D5 mauseloch                      BCFBA33A:"/>
          <p:cNvPicPr>
            <a:picLocks noChangeAspect="1" noChangeArrowheads="1"/>
          </p:cNvPicPr>
          <p:nvPr/>
        </p:nvPicPr>
        <p:blipFill>
          <a:blip r:embed="rId4" cstate="print"/>
          <a:srcRect/>
          <a:stretch>
            <a:fillRect/>
          </a:stretch>
        </p:blipFill>
        <p:spPr bwMode="auto">
          <a:xfrm>
            <a:off x="0" y="5819775"/>
            <a:ext cx="9120188" cy="123825"/>
          </a:xfrm>
          <a:prstGeom prst="rect">
            <a:avLst/>
          </a:prstGeom>
          <a:noFill/>
          <a:ln w="9525">
            <a:noFill/>
            <a:miter lim="800000"/>
            <a:headEnd/>
            <a:tailEnd/>
          </a:ln>
        </p:spPr>
      </p:pic>
      <p:pic>
        <p:nvPicPr>
          <p:cNvPr id="7176" name="Picture 19" descr="figur_einzeln.jpg                                              001DD8D5 mauseloch                      BCFBA33A:"/>
          <p:cNvPicPr>
            <a:picLocks noChangeAspect="1" noChangeArrowheads="1"/>
          </p:cNvPicPr>
          <p:nvPr/>
        </p:nvPicPr>
        <p:blipFill>
          <a:blip r:embed="rId5" cstate="print"/>
          <a:srcRect/>
          <a:stretch>
            <a:fillRect/>
          </a:stretch>
        </p:blipFill>
        <p:spPr bwMode="auto">
          <a:xfrm>
            <a:off x="8534400" y="6042025"/>
            <a:ext cx="573088" cy="81597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7572375" y="6215063"/>
            <a:ext cx="1066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a:latin typeface="+mn-lt"/>
              </a:defRPr>
            </a:lvl1pPr>
          </a:lstStyle>
          <a:p>
            <a:pPr>
              <a:defRPr/>
            </a:pPr>
            <a:fld id="{2ED14E15-06E6-46EF-93B0-463EC83E9D09}" type="slidenum">
              <a:rPr lang="de-DE" smtClean="0"/>
              <a:pPr>
                <a:defRPr/>
              </a:pPr>
              <a:t>‹#›</a:t>
            </a:fld>
            <a:endParaRPr lang="de-DE" dirty="0"/>
          </a:p>
        </p:txBody>
      </p:sp>
      <p:sp>
        <p:nvSpPr>
          <p:cNvPr id="11" name="Rectangle 12"/>
          <p:cNvSpPr>
            <a:spLocks noGrp="1" noChangeArrowheads="1"/>
          </p:cNvSpPr>
          <p:nvPr>
            <p:ph type="ftr" sz="quarter" idx="3"/>
          </p:nvPr>
        </p:nvSpPr>
        <p:spPr bwMode="auto">
          <a:xfrm>
            <a:off x="2425700" y="6096000"/>
            <a:ext cx="47371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a:latin typeface="+mn-lt"/>
              </a:defRPr>
            </a:lvl1pPr>
          </a:lstStyle>
          <a:p>
            <a:pPr>
              <a:defRPr/>
            </a:pPr>
            <a:endParaRPr lang="de-DE" dirty="0"/>
          </a:p>
        </p:txBody>
      </p:sp>
    </p:spTree>
    <p:extLst>
      <p:ext uri="{BB962C8B-B14F-4D97-AF65-F5344CB8AC3E}">
        <p14:creationId xmlns:p14="http://schemas.microsoft.com/office/powerpoint/2010/main" val="2312491219"/>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charset="0"/>
        </a:defRPr>
      </a:lvl2pPr>
      <a:lvl3pPr algn="l" rtl="0" eaLnBrk="0" fontAlgn="base" hangingPunct="0">
        <a:spcBef>
          <a:spcPct val="0"/>
        </a:spcBef>
        <a:spcAft>
          <a:spcPct val="0"/>
        </a:spcAft>
        <a:defRPr sz="2200" b="1">
          <a:solidFill>
            <a:schemeClr val="tx2"/>
          </a:solidFill>
          <a:latin typeface="Arial" charset="0"/>
        </a:defRPr>
      </a:lvl3pPr>
      <a:lvl4pPr algn="l" rtl="0" eaLnBrk="0" fontAlgn="base" hangingPunct="0">
        <a:spcBef>
          <a:spcPct val="0"/>
        </a:spcBef>
        <a:spcAft>
          <a:spcPct val="0"/>
        </a:spcAft>
        <a:defRPr sz="2200" b="1">
          <a:solidFill>
            <a:schemeClr val="tx2"/>
          </a:solidFill>
          <a:latin typeface="Arial" charset="0"/>
        </a:defRPr>
      </a:lvl4pPr>
      <a:lvl5pPr algn="l" rtl="0" eaLnBrk="0" fontAlgn="base" hangingPunct="0">
        <a:spcBef>
          <a:spcPct val="0"/>
        </a:spcBef>
        <a:spcAft>
          <a:spcPct val="0"/>
        </a:spcAft>
        <a:defRPr sz="2200" b="1">
          <a:solidFill>
            <a:schemeClr val="tx2"/>
          </a:solidFill>
          <a:latin typeface="Arial" charset="0"/>
        </a:defRPr>
      </a:lvl5pPr>
      <a:lvl6pPr marL="457200" algn="l" rtl="0" eaLnBrk="1" fontAlgn="base" hangingPunct="1">
        <a:spcBef>
          <a:spcPct val="0"/>
        </a:spcBef>
        <a:spcAft>
          <a:spcPct val="0"/>
        </a:spcAft>
        <a:defRPr sz="2200" b="1">
          <a:solidFill>
            <a:schemeClr val="tx2"/>
          </a:solidFill>
          <a:latin typeface="Arial" charset="0"/>
        </a:defRPr>
      </a:lvl6pPr>
      <a:lvl7pPr marL="914400" algn="l" rtl="0" eaLnBrk="1" fontAlgn="base" hangingPunct="1">
        <a:spcBef>
          <a:spcPct val="0"/>
        </a:spcBef>
        <a:spcAft>
          <a:spcPct val="0"/>
        </a:spcAft>
        <a:defRPr sz="2200" b="1">
          <a:solidFill>
            <a:schemeClr val="tx2"/>
          </a:solidFill>
          <a:latin typeface="Arial" charset="0"/>
        </a:defRPr>
      </a:lvl7pPr>
      <a:lvl8pPr marL="1371600" algn="l" rtl="0" eaLnBrk="1" fontAlgn="base" hangingPunct="1">
        <a:spcBef>
          <a:spcPct val="0"/>
        </a:spcBef>
        <a:spcAft>
          <a:spcPct val="0"/>
        </a:spcAft>
        <a:defRPr sz="2200" b="1">
          <a:solidFill>
            <a:schemeClr val="tx2"/>
          </a:solidFill>
          <a:latin typeface="Arial" charset="0"/>
        </a:defRPr>
      </a:lvl8pPr>
      <a:lvl9pPr marL="1828800" algn="l" rtl="0" eaLnBrk="1" fontAlgn="base" hangingPunct="1">
        <a:spcBef>
          <a:spcPct val="0"/>
        </a:spcBef>
        <a:spcAft>
          <a:spcPct val="0"/>
        </a:spcAft>
        <a:defRPr sz="2200" b="1">
          <a:solidFill>
            <a:schemeClr val="tx2"/>
          </a:solidFill>
          <a:latin typeface="Arial" charset="0"/>
        </a:defRPr>
      </a:lvl9pPr>
    </p:titleStyle>
    <p:bodyStyle>
      <a:lvl1pPr marL="287338" indent="-287338" algn="l" rtl="0" eaLnBrk="0" fontAlgn="base" hangingPunct="0">
        <a:spcBef>
          <a:spcPct val="15000"/>
        </a:spcBef>
        <a:spcAft>
          <a:spcPct val="0"/>
        </a:spcAft>
        <a:buClr>
          <a:srgbClr val="FE8400"/>
        </a:buClr>
        <a:buFont typeface="Times"/>
        <a:buAutoNum type="arabicPeriod"/>
        <a:defRPr sz="2000">
          <a:solidFill>
            <a:schemeClr val="tx2"/>
          </a:solidFill>
          <a:latin typeface="+mn-lt"/>
          <a:ea typeface="+mn-ea"/>
          <a:cs typeface="+mn-cs"/>
        </a:defRPr>
      </a:lvl1pPr>
      <a:lvl2pPr marL="809625" indent="-266700" algn="l" rtl="0" eaLnBrk="0" fontAlgn="base" hangingPunct="0">
        <a:spcBef>
          <a:spcPct val="15000"/>
        </a:spcBef>
        <a:spcAft>
          <a:spcPct val="0"/>
        </a:spcAft>
        <a:buClr>
          <a:schemeClr val="tx2"/>
        </a:buClr>
        <a:buSzPct val="125000"/>
        <a:buFont typeface="Wingdings" pitchFamily="2" charset="2"/>
        <a:buChar char="§"/>
        <a:defRPr>
          <a:solidFill>
            <a:schemeClr val="tx1"/>
          </a:solidFill>
          <a:latin typeface="+mn-lt"/>
        </a:defRPr>
      </a:lvl2pPr>
      <a:lvl3pPr marL="1074738" indent="-188913" algn="l" rtl="0" eaLnBrk="0" fontAlgn="base" hangingPunct="0">
        <a:spcBef>
          <a:spcPct val="15000"/>
        </a:spcBef>
        <a:spcAft>
          <a:spcPct val="0"/>
        </a:spcAft>
        <a:buClr>
          <a:schemeClr val="bg2"/>
        </a:buClr>
        <a:buSzPct val="145000"/>
        <a:buChar char="•"/>
        <a:defRPr sz="1600">
          <a:solidFill>
            <a:schemeClr val="tx1"/>
          </a:solidFill>
          <a:latin typeface="+mn-lt"/>
        </a:defRPr>
      </a:lvl3pPr>
      <a:lvl4pPr marL="1430338" indent="-165100" algn="l" rtl="0" eaLnBrk="0" fontAlgn="base" hangingPunct="0">
        <a:spcBef>
          <a:spcPct val="15000"/>
        </a:spcBef>
        <a:spcAft>
          <a:spcPct val="0"/>
        </a:spcAft>
        <a:buClr>
          <a:schemeClr val="folHlink"/>
        </a:buClr>
        <a:buFont typeface="Wingdings" pitchFamily="2" charset="2"/>
        <a:buChar char="§"/>
        <a:defRPr sz="1400">
          <a:solidFill>
            <a:schemeClr val="tx1"/>
          </a:solidFill>
          <a:latin typeface="+mn-lt"/>
        </a:defRPr>
      </a:lvl4pPr>
      <a:lvl5pPr marL="1819275" indent="-163513" algn="l" rtl="0" eaLnBrk="0" fontAlgn="base" hangingPunct="0">
        <a:spcBef>
          <a:spcPct val="15000"/>
        </a:spcBef>
        <a:spcAft>
          <a:spcPct val="0"/>
        </a:spcAft>
        <a:buClr>
          <a:schemeClr val="folHlink"/>
        </a:buClr>
        <a:buFont typeface="Times"/>
        <a:buChar char="•"/>
        <a:defRPr sz="1300">
          <a:solidFill>
            <a:schemeClr val="tx1"/>
          </a:solidFill>
          <a:latin typeface="+mn-lt"/>
        </a:defRPr>
      </a:lvl5pPr>
      <a:lvl6pPr marL="22764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6pPr>
      <a:lvl7pPr marL="27336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7pPr>
      <a:lvl8pPr marL="31908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8pPr>
      <a:lvl9pPr marL="36480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304800" y="152400"/>
            <a:ext cx="8534400" cy="4905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de-DE"/>
              <a:t>Mastertitelformat bearbeiten</a:t>
            </a:r>
          </a:p>
        </p:txBody>
      </p:sp>
      <p:sp>
        <p:nvSpPr>
          <p:cNvPr id="9219" name="Rectangle 3"/>
          <p:cNvSpPr>
            <a:spLocks noGrp="1" noChangeArrowheads="1"/>
          </p:cNvSpPr>
          <p:nvPr>
            <p:ph type="body" idx="1"/>
          </p:nvPr>
        </p:nvSpPr>
        <p:spPr bwMode="auto">
          <a:xfrm>
            <a:off x="304800" y="1143000"/>
            <a:ext cx="8534400" cy="46434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9220" name="Picture 15" descr=" linie.jpg                                                      001DD8D5 mauseloch                      BCFBA33A:"/>
          <p:cNvPicPr>
            <a:picLocks noChangeAspect="1" noChangeArrowheads="1"/>
          </p:cNvPicPr>
          <p:nvPr/>
        </p:nvPicPr>
        <p:blipFill>
          <a:blip r:embed="rId3" cstate="print"/>
          <a:srcRect/>
          <a:stretch>
            <a:fillRect/>
          </a:stretch>
        </p:blipFill>
        <p:spPr bwMode="auto">
          <a:xfrm>
            <a:off x="-6350" y="866775"/>
            <a:ext cx="9155113" cy="12382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7572375" y="6215063"/>
            <a:ext cx="1066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a:solidFill>
                  <a:schemeClr val="tx1"/>
                </a:solidFill>
                <a:latin typeface="+mn-lt"/>
              </a:defRPr>
            </a:lvl1pPr>
          </a:lstStyle>
          <a:p>
            <a:pPr>
              <a:defRPr/>
            </a:pPr>
            <a:fld id="{FFF95F15-FE8D-42C2-AC68-7D0AD9860EDA}" type="slidenum">
              <a:rPr lang="de-DE" smtClean="0"/>
              <a:pPr>
                <a:defRPr/>
              </a:pPr>
              <a:t>‹#›</a:t>
            </a:fld>
            <a:endParaRPr lang="de-DE" dirty="0"/>
          </a:p>
        </p:txBody>
      </p:sp>
      <p:sp>
        <p:nvSpPr>
          <p:cNvPr id="6" name="Fußzeilenplatzhalter 2"/>
          <p:cNvSpPr>
            <a:spLocks noGrp="1"/>
          </p:cNvSpPr>
          <p:nvPr>
            <p:ph type="ftr" sz="quarter" idx="3"/>
          </p:nvPr>
        </p:nvSpPr>
        <p:spPr>
          <a:xfrm>
            <a:off x="323850" y="6096000"/>
            <a:ext cx="687705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lang="de-DE" sz="1100" kern="1200">
                <a:solidFill>
                  <a:schemeClr val="tx1"/>
                </a:solidFill>
                <a:latin typeface="+mn-lt"/>
                <a:ea typeface="+mn-ea"/>
                <a:cs typeface="+mn-cs"/>
              </a:defRPr>
            </a:lvl1pPr>
          </a:lstStyle>
          <a:p>
            <a:pPr>
              <a:defRPr/>
            </a:pPr>
            <a:endParaRPr lang="de-AT"/>
          </a:p>
        </p:txBody>
      </p:sp>
      <p:pic>
        <p:nvPicPr>
          <p:cNvPr id="9223" name="Picture 19" descr="figur_einzeln.jpg                                              001DD8D5 mauseloch                      BCFBA33A:"/>
          <p:cNvPicPr>
            <a:picLocks noChangeAspect="1" noChangeArrowheads="1"/>
          </p:cNvPicPr>
          <p:nvPr/>
        </p:nvPicPr>
        <p:blipFill>
          <a:blip r:embed="rId4" cstate="print"/>
          <a:srcRect/>
          <a:stretch>
            <a:fillRect/>
          </a:stretch>
        </p:blipFill>
        <p:spPr bwMode="auto">
          <a:xfrm>
            <a:off x="8534400" y="6042025"/>
            <a:ext cx="573088" cy="815975"/>
          </a:xfrm>
          <a:prstGeom prst="rect">
            <a:avLst/>
          </a:prstGeom>
          <a:noFill/>
          <a:ln w="9525">
            <a:noFill/>
            <a:miter lim="800000"/>
            <a:headEnd/>
            <a:tailEnd/>
          </a:ln>
        </p:spPr>
      </p:pic>
    </p:spTree>
    <p:extLst>
      <p:ext uri="{BB962C8B-B14F-4D97-AF65-F5344CB8AC3E}">
        <p14:creationId xmlns:p14="http://schemas.microsoft.com/office/powerpoint/2010/main" val="2965456625"/>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charset="0"/>
        </a:defRPr>
      </a:lvl2pPr>
      <a:lvl3pPr algn="l" rtl="0" eaLnBrk="0" fontAlgn="base" hangingPunct="0">
        <a:spcBef>
          <a:spcPct val="0"/>
        </a:spcBef>
        <a:spcAft>
          <a:spcPct val="0"/>
        </a:spcAft>
        <a:defRPr sz="2200" b="1">
          <a:solidFill>
            <a:schemeClr val="tx2"/>
          </a:solidFill>
          <a:latin typeface="Arial" charset="0"/>
        </a:defRPr>
      </a:lvl3pPr>
      <a:lvl4pPr algn="l" rtl="0" eaLnBrk="0" fontAlgn="base" hangingPunct="0">
        <a:spcBef>
          <a:spcPct val="0"/>
        </a:spcBef>
        <a:spcAft>
          <a:spcPct val="0"/>
        </a:spcAft>
        <a:defRPr sz="2200" b="1">
          <a:solidFill>
            <a:schemeClr val="tx2"/>
          </a:solidFill>
          <a:latin typeface="Arial" charset="0"/>
        </a:defRPr>
      </a:lvl4pPr>
      <a:lvl5pPr algn="l" rtl="0" eaLnBrk="0" fontAlgn="base" hangingPunct="0">
        <a:spcBef>
          <a:spcPct val="0"/>
        </a:spcBef>
        <a:spcAft>
          <a:spcPct val="0"/>
        </a:spcAft>
        <a:defRPr sz="2200" b="1">
          <a:solidFill>
            <a:schemeClr val="tx2"/>
          </a:solidFill>
          <a:latin typeface="Arial" charset="0"/>
        </a:defRPr>
      </a:lvl5pPr>
      <a:lvl6pPr marL="457200" algn="l" rtl="0" eaLnBrk="1" fontAlgn="base" hangingPunct="1">
        <a:spcBef>
          <a:spcPct val="0"/>
        </a:spcBef>
        <a:spcAft>
          <a:spcPct val="0"/>
        </a:spcAft>
        <a:defRPr sz="2200" b="1">
          <a:solidFill>
            <a:schemeClr val="tx2"/>
          </a:solidFill>
          <a:latin typeface="Arial" charset="0"/>
        </a:defRPr>
      </a:lvl6pPr>
      <a:lvl7pPr marL="914400" algn="l" rtl="0" eaLnBrk="1" fontAlgn="base" hangingPunct="1">
        <a:spcBef>
          <a:spcPct val="0"/>
        </a:spcBef>
        <a:spcAft>
          <a:spcPct val="0"/>
        </a:spcAft>
        <a:defRPr sz="2200" b="1">
          <a:solidFill>
            <a:schemeClr val="tx2"/>
          </a:solidFill>
          <a:latin typeface="Arial" charset="0"/>
        </a:defRPr>
      </a:lvl7pPr>
      <a:lvl8pPr marL="1371600" algn="l" rtl="0" eaLnBrk="1" fontAlgn="base" hangingPunct="1">
        <a:spcBef>
          <a:spcPct val="0"/>
        </a:spcBef>
        <a:spcAft>
          <a:spcPct val="0"/>
        </a:spcAft>
        <a:defRPr sz="2200" b="1">
          <a:solidFill>
            <a:schemeClr val="tx2"/>
          </a:solidFill>
          <a:latin typeface="Arial" charset="0"/>
        </a:defRPr>
      </a:lvl8pPr>
      <a:lvl9pPr marL="1828800" algn="l" rtl="0" eaLnBrk="1" fontAlgn="base" hangingPunct="1">
        <a:spcBef>
          <a:spcPct val="0"/>
        </a:spcBef>
        <a:spcAft>
          <a:spcPct val="0"/>
        </a:spcAft>
        <a:defRPr sz="2200" b="1">
          <a:solidFill>
            <a:schemeClr val="tx2"/>
          </a:solidFill>
          <a:latin typeface="Arial" charset="0"/>
        </a:defRPr>
      </a:lvl9pPr>
    </p:titleStyle>
    <p:bodyStyle>
      <a:lvl1pPr marL="287338" indent="-287338" algn="l" rtl="0" eaLnBrk="0" fontAlgn="base" hangingPunct="0">
        <a:spcBef>
          <a:spcPct val="15000"/>
        </a:spcBef>
        <a:spcAft>
          <a:spcPct val="0"/>
        </a:spcAft>
        <a:buClr>
          <a:srgbClr val="FE8400"/>
        </a:buClr>
        <a:buFont typeface="Times"/>
        <a:buAutoNum type="arabicPeriod"/>
        <a:defRPr sz="2000">
          <a:solidFill>
            <a:schemeClr val="tx2"/>
          </a:solidFill>
          <a:latin typeface="+mn-lt"/>
          <a:ea typeface="+mn-ea"/>
          <a:cs typeface="+mn-cs"/>
        </a:defRPr>
      </a:lvl1pPr>
      <a:lvl2pPr marL="809625" indent="-266700" algn="l" defTabSz="809625" rtl="0" eaLnBrk="0" fontAlgn="base" hangingPunct="0">
        <a:spcBef>
          <a:spcPct val="15000"/>
        </a:spcBef>
        <a:spcAft>
          <a:spcPct val="0"/>
        </a:spcAft>
        <a:buClr>
          <a:schemeClr val="tx2"/>
        </a:buClr>
        <a:buSzPct val="125000"/>
        <a:buFont typeface="Wingdings" pitchFamily="2" charset="2"/>
        <a:buChar char="§"/>
        <a:defRPr>
          <a:solidFill>
            <a:schemeClr val="tx1"/>
          </a:solidFill>
          <a:latin typeface="+mn-lt"/>
        </a:defRPr>
      </a:lvl2pPr>
      <a:lvl3pPr marL="1074738" indent="-188913" algn="l" rtl="0" eaLnBrk="0" fontAlgn="base" hangingPunct="0">
        <a:spcBef>
          <a:spcPct val="15000"/>
        </a:spcBef>
        <a:spcAft>
          <a:spcPct val="0"/>
        </a:spcAft>
        <a:buClr>
          <a:schemeClr val="bg2"/>
        </a:buClr>
        <a:buSzPct val="145000"/>
        <a:buChar char="•"/>
        <a:defRPr sz="1600">
          <a:solidFill>
            <a:schemeClr val="tx1"/>
          </a:solidFill>
          <a:latin typeface="+mn-lt"/>
        </a:defRPr>
      </a:lvl3pPr>
      <a:lvl4pPr marL="1430338" indent="-165100" algn="l" rtl="0" eaLnBrk="0" fontAlgn="base" hangingPunct="0">
        <a:spcBef>
          <a:spcPct val="15000"/>
        </a:spcBef>
        <a:spcAft>
          <a:spcPct val="0"/>
        </a:spcAft>
        <a:buClr>
          <a:schemeClr val="folHlink"/>
        </a:buClr>
        <a:buFont typeface="Wingdings" pitchFamily="2" charset="2"/>
        <a:buChar char="§"/>
        <a:defRPr sz="1400">
          <a:solidFill>
            <a:schemeClr val="tx1"/>
          </a:solidFill>
          <a:latin typeface="+mn-lt"/>
        </a:defRPr>
      </a:lvl4pPr>
      <a:lvl5pPr marL="1819275" indent="-163513" algn="l" rtl="0" eaLnBrk="0" fontAlgn="base" hangingPunct="0">
        <a:spcBef>
          <a:spcPct val="15000"/>
        </a:spcBef>
        <a:spcAft>
          <a:spcPct val="0"/>
        </a:spcAft>
        <a:buClr>
          <a:schemeClr val="folHlink"/>
        </a:buClr>
        <a:buFont typeface="Times"/>
        <a:buChar char="•"/>
        <a:defRPr sz="1300">
          <a:solidFill>
            <a:schemeClr val="tx1"/>
          </a:solidFill>
          <a:latin typeface="+mn-lt"/>
        </a:defRPr>
      </a:lvl5pPr>
      <a:lvl6pPr marL="22764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6pPr>
      <a:lvl7pPr marL="27336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7pPr>
      <a:lvl8pPr marL="31908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8pPr>
      <a:lvl9pPr marL="36480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04800" y="152400"/>
            <a:ext cx="8534400" cy="4905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de-DE"/>
              <a:t>Mastertitelformat bearbeiten</a:t>
            </a:r>
          </a:p>
        </p:txBody>
      </p:sp>
      <p:sp>
        <p:nvSpPr>
          <p:cNvPr id="8195" name="Rectangle 3"/>
          <p:cNvSpPr>
            <a:spLocks noGrp="1" noChangeArrowheads="1"/>
          </p:cNvSpPr>
          <p:nvPr>
            <p:ph type="body" idx="1"/>
          </p:nvPr>
        </p:nvSpPr>
        <p:spPr bwMode="auto">
          <a:xfrm>
            <a:off x="304800" y="1143000"/>
            <a:ext cx="85344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8197" name="Picture 15" descr=" linie.jpg                                                      001DD8D5 mauseloch                      BCFBA33A:"/>
          <p:cNvPicPr>
            <a:picLocks noChangeAspect="1" noChangeArrowheads="1"/>
          </p:cNvPicPr>
          <p:nvPr/>
        </p:nvPicPr>
        <p:blipFill>
          <a:blip r:embed="rId3" cstate="print"/>
          <a:srcRect/>
          <a:stretch>
            <a:fillRect/>
          </a:stretch>
        </p:blipFill>
        <p:spPr bwMode="auto">
          <a:xfrm>
            <a:off x="-6350" y="866775"/>
            <a:ext cx="9155113" cy="123825"/>
          </a:xfrm>
          <a:prstGeom prst="rect">
            <a:avLst/>
          </a:prstGeom>
          <a:noFill/>
          <a:ln w="9525">
            <a:noFill/>
            <a:miter lim="800000"/>
            <a:headEnd/>
            <a:tailEnd/>
          </a:ln>
        </p:spPr>
      </p:pic>
      <p:pic>
        <p:nvPicPr>
          <p:cNvPr id="8199" name="Picture 19" descr="figur_einzeln.jpg                                              001DD8D5 mauseloch                      BCFBA33A:"/>
          <p:cNvPicPr>
            <a:picLocks noChangeAspect="1" noChangeArrowheads="1"/>
          </p:cNvPicPr>
          <p:nvPr/>
        </p:nvPicPr>
        <p:blipFill>
          <a:blip r:embed="rId4" cstate="print"/>
          <a:srcRect/>
          <a:stretch>
            <a:fillRect/>
          </a:stretch>
        </p:blipFill>
        <p:spPr bwMode="auto">
          <a:xfrm>
            <a:off x="8534400" y="6042025"/>
            <a:ext cx="573088" cy="815975"/>
          </a:xfrm>
          <a:prstGeom prst="rect">
            <a:avLst/>
          </a:prstGeom>
          <a:noFill/>
          <a:ln w="9525">
            <a:noFill/>
            <a:miter lim="800000"/>
            <a:headEnd/>
            <a:tailEnd/>
          </a:ln>
        </p:spPr>
      </p:pic>
      <p:sp>
        <p:nvSpPr>
          <p:cNvPr id="1030" name="Rectangle 6"/>
          <p:cNvSpPr>
            <a:spLocks noGrp="1" noChangeArrowheads="1"/>
          </p:cNvSpPr>
          <p:nvPr>
            <p:ph type="sldNum" sz="quarter" idx="4"/>
          </p:nvPr>
        </p:nvSpPr>
        <p:spPr bwMode="auto">
          <a:xfrm>
            <a:off x="7572375" y="6215063"/>
            <a:ext cx="1066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a:latin typeface="+mn-lt"/>
              </a:defRPr>
            </a:lvl1pPr>
          </a:lstStyle>
          <a:p>
            <a:pPr>
              <a:defRPr/>
            </a:pPr>
            <a:fld id="{1A42D91C-1CB2-4810-B047-F090727930CF}" type="slidenum">
              <a:rPr lang="de-DE" smtClean="0"/>
              <a:pPr>
                <a:defRPr/>
              </a:pPr>
              <a:t>‹#›</a:t>
            </a:fld>
            <a:endParaRPr lang="de-DE"/>
          </a:p>
        </p:txBody>
      </p:sp>
      <p:sp>
        <p:nvSpPr>
          <p:cNvPr id="10" name="Rectangle 12"/>
          <p:cNvSpPr>
            <a:spLocks noGrp="1" noChangeArrowheads="1"/>
          </p:cNvSpPr>
          <p:nvPr>
            <p:ph type="ftr" sz="quarter" idx="3"/>
          </p:nvPr>
        </p:nvSpPr>
        <p:spPr bwMode="auto">
          <a:xfrm>
            <a:off x="2425700" y="6096000"/>
            <a:ext cx="4737100"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a:latin typeface="+mn-lt"/>
              </a:defRPr>
            </a:lvl1pPr>
          </a:lstStyle>
          <a:p>
            <a:pPr>
              <a:defRPr/>
            </a:pPr>
            <a:endParaRPr lang="de-DE" dirty="0"/>
          </a:p>
        </p:txBody>
      </p:sp>
    </p:spTree>
    <p:extLst>
      <p:ext uri="{BB962C8B-B14F-4D97-AF65-F5344CB8AC3E}">
        <p14:creationId xmlns:p14="http://schemas.microsoft.com/office/powerpoint/2010/main" val="2779846043"/>
      </p:ext>
    </p:extLst>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charset="0"/>
        </a:defRPr>
      </a:lvl2pPr>
      <a:lvl3pPr algn="l" rtl="0" eaLnBrk="0" fontAlgn="base" hangingPunct="0">
        <a:spcBef>
          <a:spcPct val="0"/>
        </a:spcBef>
        <a:spcAft>
          <a:spcPct val="0"/>
        </a:spcAft>
        <a:defRPr sz="2200" b="1">
          <a:solidFill>
            <a:schemeClr val="tx2"/>
          </a:solidFill>
          <a:latin typeface="Arial" charset="0"/>
        </a:defRPr>
      </a:lvl3pPr>
      <a:lvl4pPr algn="l" rtl="0" eaLnBrk="0" fontAlgn="base" hangingPunct="0">
        <a:spcBef>
          <a:spcPct val="0"/>
        </a:spcBef>
        <a:spcAft>
          <a:spcPct val="0"/>
        </a:spcAft>
        <a:defRPr sz="2200" b="1">
          <a:solidFill>
            <a:schemeClr val="tx2"/>
          </a:solidFill>
          <a:latin typeface="Arial" charset="0"/>
        </a:defRPr>
      </a:lvl4pPr>
      <a:lvl5pPr algn="l" rtl="0" eaLnBrk="0" fontAlgn="base" hangingPunct="0">
        <a:spcBef>
          <a:spcPct val="0"/>
        </a:spcBef>
        <a:spcAft>
          <a:spcPct val="0"/>
        </a:spcAft>
        <a:defRPr sz="2200" b="1">
          <a:solidFill>
            <a:schemeClr val="tx2"/>
          </a:solidFill>
          <a:latin typeface="Arial" charset="0"/>
        </a:defRPr>
      </a:lvl5pPr>
      <a:lvl6pPr marL="457200" algn="l" rtl="0" eaLnBrk="1" fontAlgn="base" hangingPunct="1">
        <a:spcBef>
          <a:spcPct val="0"/>
        </a:spcBef>
        <a:spcAft>
          <a:spcPct val="0"/>
        </a:spcAft>
        <a:defRPr sz="2200" b="1">
          <a:solidFill>
            <a:schemeClr val="tx2"/>
          </a:solidFill>
          <a:latin typeface="Arial" charset="0"/>
        </a:defRPr>
      </a:lvl6pPr>
      <a:lvl7pPr marL="914400" algn="l" rtl="0" eaLnBrk="1" fontAlgn="base" hangingPunct="1">
        <a:spcBef>
          <a:spcPct val="0"/>
        </a:spcBef>
        <a:spcAft>
          <a:spcPct val="0"/>
        </a:spcAft>
        <a:defRPr sz="2200" b="1">
          <a:solidFill>
            <a:schemeClr val="tx2"/>
          </a:solidFill>
          <a:latin typeface="Arial" charset="0"/>
        </a:defRPr>
      </a:lvl7pPr>
      <a:lvl8pPr marL="1371600" algn="l" rtl="0" eaLnBrk="1" fontAlgn="base" hangingPunct="1">
        <a:spcBef>
          <a:spcPct val="0"/>
        </a:spcBef>
        <a:spcAft>
          <a:spcPct val="0"/>
        </a:spcAft>
        <a:defRPr sz="2200" b="1">
          <a:solidFill>
            <a:schemeClr val="tx2"/>
          </a:solidFill>
          <a:latin typeface="Arial" charset="0"/>
        </a:defRPr>
      </a:lvl8pPr>
      <a:lvl9pPr marL="1828800" algn="l" rtl="0" eaLnBrk="1" fontAlgn="base" hangingPunct="1">
        <a:spcBef>
          <a:spcPct val="0"/>
        </a:spcBef>
        <a:spcAft>
          <a:spcPct val="0"/>
        </a:spcAft>
        <a:defRPr sz="2200" b="1">
          <a:solidFill>
            <a:schemeClr val="tx2"/>
          </a:solidFill>
          <a:latin typeface="Arial" charset="0"/>
        </a:defRPr>
      </a:lvl9pPr>
    </p:titleStyle>
    <p:bodyStyle>
      <a:lvl1pPr marL="287338" indent="-287338" algn="l" defTabSz="540000" rtl="0" eaLnBrk="0" fontAlgn="base" hangingPunct="0">
        <a:spcBef>
          <a:spcPct val="15000"/>
        </a:spcBef>
        <a:spcAft>
          <a:spcPct val="0"/>
        </a:spcAft>
        <a:buClr>
          <a:srgbClr val="FE8400"/>
        </a:buClr>
        <a:buFont typeface="Times"/>
        <a:buAutoNum type="arabicPeriod"/>
        <a:defRPr sz="2000">
          <a:solidFill>
            <a:schemeClr val="tx2"/>
          </a:solidFill>
          <a:latin typeface="+mn-lt"/>
          <a:ea typeface="+mn-ea"/>
          <a:cs typeface="+mn-cs"/>
        </a:defRPr>
      </a:lvl1pPr>
      <a:lvl2pPr marL="809625" indent="-266700" algn="l" rtl="0" eaLnBrk="0" fontAlgn="base" hangingPunct="0">
        <a:spcBef>
          <a:spcPct val="15000"/>
        </a:spcBef>
        <a:spcAft>
          <a:spcPct val="0"/>
        </a:spcAft>
        <a:buClr>
          <a:schemeClr val="tx2"/>
        </a:buClr>
        <a:buSzPct val="125000"/>
        <a:buFont typeface="Wingdings" pitchFamily="2" charset="2"/>
        <a:buChar char="§"/>
        <a:defRPr>
          <a:solidFill>
            <a:schemeClr val="tx1"/>
          </a:solidFill>
          <a:latin typeface="+mn-lt"/>
        </a:defRPr>
      </a:lvl2pPr>
      <a:lvl3pPr marL="1074738" indent="-188913" algn="l" rtl="0" eaLnBrk="0" fontAlgn="base" hangingPunct="0">
        <a:spcBef>
          <a:spcPct val="15000"/>
        </a:spcBef>
        <a:spcAft>
          <a:spcPct val="0"/>
        </a:spcAft>
        <a:buClr>
          <a:schemeClr val="bg2"/>
        </a:buClr>
        <a:buSzPct val="145000"/>
        <a:buChar char="•"/>
        <a:defRPr sz="1600">
          <a:solidFill>
            <a:schemeClr val="tx1"/>
          </a:solidFill>
          <a:latin typeface="+mn-lt"/>
        </a:defRPr>
      </a:lvl3pPr>
      <a:lvl4pPr marL="1430338" indent="-165100" algn="l" rtl="0" eaLnBrk="0" fontAlgn="base" hangingPunct="0">
        <a:spcBef>
          <a:spcPct val="15000"/>
        </a:spcBef>
        <a:spcAft>
          <a:spcPct val="0"/>
        </a:spcAft>
        <a:buClr>
          <a:schemeClr val="folHlink"/>
        </a:buClr>
        <a:buFont typeface="Wingdings" pitchFamily="2" charset="2"/>
        <a:buChar char="§"/>
        <a:defRPr sz="1400">
          <a:solidFill>
            <a:schemeClr val="tx1"/>
          </a:solidFill>
          <a:latin typeface="+mn-lt"/>
        </a:defRPr>
      </a:lvl4pPr>
      <a:lvl5pPr marL="1819275" indent="-163513" algn="l" rtl="0" eaLnBrk="0" fontAlgn="base" hangingPunct="0">
        <a:spcBef>
          <a:spcPct val="15000"/>
        </a:spcBef>
        <a:spcAft>
          <a:spcPct val="0"/>
        </a:spcAft>
        <a:buClr>
          <a:schemeClr val="folHlink"/>
        </a:buClr>
        <a:buFont typeface="Times"/>
        <a:buChar char="•"/>
        <a:defRPr sz="1300">
          <a:solidFill>
            <a:schemeClr val="tx1"/>
          </a:solidFill>
          <a:latin typeface="+mn-lt"/>
        </a:defRPr>
      </a:lvl5pPr>
      <a:lvl6pPr marL="22764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6pPr>
      <a:lvl7pPr marL="27336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7pPr>
      <a:lvl8pPr marL="31908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8pPr>
      <a:lvl9pPr marL="36480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 Id="rId5" Type="http://schemas.openxmlformats.org/officeDocument/2006/relationships/image" Target="../media/image91.png"/><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12.xml"/><Relationship Id="rId5" Type="http://schemas.openxmlformats.org/officeDocument/2006/relationships/image" Target="../media/image94.png"/><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8.png"/><Relationship Id="rId1" Type="http://schemas.openxmlformats.org/officeDocument/2006/relationships/slideLayout" Target="../slideLayouts/slideLayout12.xml"/><Relationship Id="rId5" Type="http://schemas.openxmlformats.org/officeDocument/2006/relationships/image" Target="../media/image97.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88.png"/><Relationship Id="rId1" Type="http://schemas.openxmlformats.org/officeDocument/2006/relationships/slideLayout" Target="../slideLayouts/slideLayout1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88.png"/><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7.xml"/><Relationship Id="rId1" Type="http://schemas.openxmlformats.org/officeDocument/2006/relationships/slideLayout" Target="../slideLayouts/slideLayout14.xml"/><Relationship Id="rId5" Type="http://schemas.openxmlformats.org/officeDocument/2006/relationships/image" Target="../media/image116.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14.xml"/><Relationship Id="rId5" Type="http://schemas.openxmlformats.org/officeDocument/2006/relationships/image" Target="../media/image119.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69.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906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1028" name="Picture 4" descr="http://www.mytimemanagement.com/images/time_management_software_full_1417754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700"/>
            <a:ext cx="1498600" cy="13077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54025" y="1219200"/>
            <a:ext cx="8156575" cy="2123658"/>
          </a:xfrm>
          <a:prstGeom prst="rect">
            <a:avLst/>
          </a:prstGeom>
          <a:noFill/>
        </p:spPr>
        <p:txBody>
          <a:bodyPr wrap="square" rtlCol="0">
            <a:spAutoFit/>
          </a:bodyPr>
          <a:lstStyle/>
          <a:p>
            <a:pPr algn="ctr"/>
            <a:r>
              <a:rPr lang="en-US" sz="66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anose="020B0604020202020204" pitchFamily="34" charset="0"/>
                <a:cs typeface="Arial" panose="020B0604020202020204" pitchFamily="34" charset="0"/>
              </a:rPr>
              <a:t>Chương</a:t>
            </a:r>
            <a:r>
              <a:rPr lang="en-US" sz="66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anose="020B0604020202020204" pitchFamily="34" charset="0"/>
                <a:cs typeface="Arial" panose="020B0604020202020204" pitchFamily="34" charset="0"/>
              </a:rPr>
              <a:t> 9 </a:t>
            </a: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anose="020B0604020202020204" pitchFamily="34" charset="0"/>
                <a:cs typeface="Arial" panose="020B0604020202020204" pitchFamily="34" charset="0"/>
              </a:rPr>
              <a:t>- Class Diagram</a:t>
            </a:r>
          </a:p>
        </p:txBody>
      </p:sp>
      <p:sp>
        <p:nvSpPr>
          <p:cNvPr id="10" name="AutoShape 6" descr="data:image/jpeg;base64,/9j/4AAQSkZJRgABAQAAAQABAAD/2wCEAAkGBxMTEhUREhMVFhUVFx4ZFxcXGBobFxgeIRgYHRoYGxgYHiogGhomIBoaITEhJSktLi4uGR8zODMsNygtLy0BCgoKDg0OGxAQGy0mHyYtLS8vLS8tLS0tLS0tLS0tLS0tLS0tLS0tLy0tLS0tLS0tLS0tLS0vLS0tLS0tLS0tLf/AABEIAJ8BPgMBEQACEQEDEQH/xAAbAAEAAgMBAQAAAAAAAAAAAAAABQYDBAcCAf/EADwQAAIBAgQDBQUGBgICAwAAAAECEQADBBIhMQUGQRMiUWFxBzJCgZEUI1KhwdEzYnKCsfAV4ZKyQ2PC/8QAGgEBAAMBAQEAAAAAAAAAAAAAAAIDBAEFBv/EADURAAICAQMCAgkEAgICAwAAAAABAgMRBCExEkEFURMiMmFxkaHB8IGx0eEU8SNCUnIGFTT/2gAMAwEAAhEDEQA/AO40AoBQCgFAKAUAoBQCgFAKAUAoBQCgFAKAUAoBQCgFAKAUAoBQCgFAKAUAoBQCgFAKAUAoBQCgFAKAUAoBQCgFAKAUAoBQCgFAKAUAoBQCgFAKAjeL8dw+GE37qp4LMufRB3j8hUJ2Rh7TNGn0l17xXFv9vnwUnintLZpXCWP773+cimY8yR6Vhs16/wCiPdo8BS3vn+i/l/wX7heMF6zbvLs6ho8JGo9QdPlW6E1OKku58/dU6rJVvs8G1UyoUAoBQCgFAKAUAoBQCgFAKAUAoBQCgFAKAUAoBQCgFAKAUAoBQCgFAKAUAoBQCgFAKA5Fzbwq1Z4i5uIXF8G4ihoLNBlc2/vAgAfiWvLupXpt90z6rRaqdmjSi8dLw3zt54/OGeHvLZDW7l020Zu+vZhBlykFMinM7S5+8UPrbXWpdCimm9vh+fMnFStanCOWuHnO+ec8Jbey8bMsHsk4ublq7h2Mm0wZT/K86f8AkCf7qv0j9Xp8jF4/p1G2Nsf+yw/iv6OgVrPnxQHntBOWRO8Tr9Kj1xz053B6qQFAKAUAoBQCgFAKAUAoBQCgFAKAUAoBQCgFAKAUAoBQCgFAKAUAoCs828Zv2GQWcgBEsWWeukaiIj8xWmiqM08nleI62zTtKGP1I61zC5VS+LRGIkgWZjcb69Qam6N9o/Uzx8TTinKxJ/Ak+U+MPda5auurspzKwAXMp6wPkf7hVd9Sik0afD9a7pShJ5a4+H5+5YL10KJNYb7o0wc5M9WMXJ4RGXsVcPxgeQGo+s14dms1VjSjNLOeFusfHPw/MGqMILsQnOHLN3HWbRRlS9auSjsSO6YzaqJBkKwj8Ir06YW2VL0nPZ+40aPWR01ktsxa3RDPyXgsDb+0Y+699ifdEgO3gFBzMfHM0eMVqp0fXLHLJ6rx61R9T1V9fz4I9Pxt3tKtkDB2GkILaqG3IALDZmg922JEe9rXq1aeFbxjOPl+fH5HzWo1llvrSk1n5/j93zJ7lPi7FThXbNdRM1svM3F6TOsjSesEHXeqdZU0nZWv9ndJc3/xy57e9HjC4y7iCQ2JCQJKqCsfPSfqd6+Ureo1bxK3p80lj6/2butdjXvX7WGvW3tsXX4nJkHWGgjQwPWorT16a+M6235t9+zKp3JF2Br6MtFAKAUAoBQCgFAKAUAoBQCgFAKAUAoBQCgFAKAUAoBQCgFAKA8G4o3I+tQdkVy0dwz4L6bZl+oqPp6846l80d6ZeRAc9YUNhmuHTs5JPgOv5gH5Vt08+mR5XitHpaG/I5fc4orqioh7oIJUMSxJ3M7eg862q1Jt5PmJaeycYpQxj47lg5WxN5sbZKYd0WMrdxwmUKZJZp16jzAFUWzi4NZyeloablqYzUelYw+eMe8tvHcViBeCrZdlGqFQSvmSQNDPQ18p4hXqLL00tluts/q/efY1OCjubHCMLdfW9bKR4kd7wEA6DyqzR6Oec2L+/lwvccssWMRJ6vZM5DczcNt4mybLMqvvbJIkN0+R2I8DVlc3CWUQsq644OUniPYlrGIDW8pYSsZh4qT8MHXMsnbcaH14x611wPDb6JdE/wBGWHgfAsRiL2HvoDYtWTm7RlyvcJMtltklsreLH4juNKosvhCEovdv5L9f4NdemlKcZrZL5v8APeZOP8LxNvEXjbVFssdLjuApzalFQS5aZEKs6V8xLRSc5dPD+5pnTZKT6eDe4Lyil1c92+7eKouTpsS2pHyFWx0EY+0x/hY9tl6tJlAUbAQK2pY2NSWNj1XTooBQCgFAKAUAoBQCgFAKAUAoBQCgFAKAUAoBQCgPjGgII8XvdFSfCD+9WdKL/RRNW1zUqXzaxFy0gCkzMd6RA3O4JqcaJyWYpsz220w2ctzcu83YJZzYm2I330/Kn+Ldz0sp/wAmrOOpEFgsTZuloggMxzDqATsfPT6edfHPT1TslCSw05NvG+E3n7du3vPUVkkk0yQRUBRhsYInfeDUKqa43Vyhnplus87fTnyOucnFplmdwNyB6mK+seyyzCRuI45bUwsN5yAPqd68q/xauDxCLl8OPmXx07a3aRsY7itmzZ+0XbipaABzk6a7AeJPQDU16lb60mu5Q9uTlHHPafi77P8A8ci27NuC1y6oLtroQpMKp2jVoPw9NCrS5IOXkdKt8wK+HtX0XN2q5lE6A/EGPkdNPCquncsiuohLy3LrFrrZtDA2Rf6VHXzmfM1NJF8YxN/hXBtmAyj8XU+n7/5o5YJzsUdkSlzgWHa/9qa0rXQAAx1iNiFOgbpmiYAE1z0klHpzsYfRx6urG5n4liCtt+zym4FLKp6x5bmoE8rOCvWAboF0kuzDfcgHppoBPhpVqwjUsJbEnw++FvFBAB0HqOvz1+tRa2ITi3DJM1AoFAKAUAoBQCgFAKAUAoBQCgFAKAUAoBQCgFAKAUAoBQFUHaqpAtNm1hsrSJ36a/pVmxrfS+5WV7uJYFCLoCkBg05SYZgF1EDSfOvQr3pXllnhaz/9UseS/NiI5kvA4TM6w2UopIuA+4QBNzUjSfrV9axNpfb7GOTfSm/v9yycp8p3RZtX1vrFxFuKMpkBgGAOuu8V8nqNBP07nCWHl9j6Ku1dCTRZf+CuHVro6fD/AN1QvDrXarLJ5x7ifpY9OEjkvtNwKPxK410AtlTpsMukT9a9jQyscH6TnL+Xb6Ga7Cl6vGDT47wHCKUNq2otMpCXA6uLmWAWICgo+oLKdia2RnLzKWkdKv8ACxjeFthRHaKue1/UCSvpOqnyavOr1OdVbW/+rXyaX3LlD/iizkHDccEIVggRoFwXFYrod8q94MPLXU1vkilM6b7Kbk4e+t9Iwtu6WsXbhAUgyHUGYIEA5hoS7a6VVNbrHJbB4RO4/nPh9mezHbMOllA30doQ/JqshpLpdsfEqnrK49/kSWN5rw9vBpjWJyXFBtrpnYkSEAmM289BB8Kz2J1txlyiUroxh1vg5ri+b2uh3uX3ztMWkLhFEQq6EAj+cmdzGwqnq8zzJ6xSi23+m5M+zbl9zdGMMqqkwetwkEESdSonc9R6xyCy8lPhtNllnp3st8e8s+H4fdS69tAwUNKNssHWJ8tq0prG59NCcencmcFwxU7zd5vyHoP1rjlkjO1y2Rv1EqFAKAUAoBQCgFAKAUAoBQCgFAKAUAoBQCgFAKAUAoBQFT5m5hxVrECxhrFu592HJdo3cpA1AmcoGsktAFRbedjBqNXOFno4Ry8Z59+DmvM3GcRdurinti2/ZCMh0Ky0EqwO8nQ7gDSr69bOutw6U0edZqeuxTaw8fQt3EeRLd4Lmv3isAgL2SDUDYLagnzNXx1kktkvqem9LCWMtltwV77PYS0qErZthRLSxCLAnugTA8qyyzJ5ZqTUVglsNezorxGZQ0HcSJqJNHN/aJyPexOK+1W7ttUKKhDZpBGbXQHTaqtRrVpq+pxbWewVLslsyNxPIXEcSFzXcOFQQIBRSTGZ8q2/eaASY1gVLS61WrqUJJe/H85Izpa7o6RwXh64ayouFc4WGbofIT/po6q/SytS3lz+fodi2oKLfBWE9nGCv4p8Wzs6NcL9gIVMx1YN8RBaWjTeNRV/pHjBDoWckDzHwwrj7gvTcVVz2EiVCwAiLbEDKplYG+XWZNb6bP8AiXTt5s8+6L9K1LfukeR2b/dlbYYHKrd3NsWUxaXQFQxhvwjqZqxOUfWX58ymXreq/wC/dx9zb5IsWMdYu8Pvg5bVwX7QBggNOYA+AYtPlcqjxGndT8/t/Rbo3G+t1y7FuwnIvD7W2HVj/wDYWefk5I/KvN6EbY6SlcRIbmj2iWMIxwmEti5eTuEAZbNmNIJ0zEfhXTSCVq2MG0W5jFYRW8HzTxHCYh7+Kd79pjlcBCtoeHZSBljodm6k6ET6YtbHHJo6rwfitrE2lvWHDo3XqD1UjcMPA1U008Mmnk3a4dFAKAUAoBQCgFAKAUAoBQCgFAfJoDx2y6iRpv8ASf1rmUd6WeTiV8a51I70SPJxY6A1zrR30bMNzHx4D1qDtwWKkxW+LCQGiDpPhXFcs4ZJ6d4yiTq8zCgFAKA557Qbl+3i7V2zbdgbQUlbRuARczDSIzA5WHmBVcm0zyddGxWxsgu2Htnvkq/HcT2thkGGurczQn3WoUZgvf8AeJyZEy7d2ai3sZbH1xx0POdtvv8ADY6Vg7xVLWYEHskkEQwPZiZB2I/Sr1we0nssnvE3hlMGe6QZHr+/5V062VfhfNmNMoLVvKhKqcjklQYBJDRMCvF1es1NU2oRyvg/sWxxg+8w85Y2zazpbtlpAjI3+M3Xb51HReIXXXejsikv1yWVOt2whL/s8c4xs39joNpyVDQQSAYO402PmK9orexFY3DmczEsPPp8q6VsjzdNs50aG8IMEeB/36V0ZIrnPAXcZatYjDWyb9l8pWR3lYCYJIBAMegLVp0tkYtxnwzNqapWJShyjBwzlTGMJYWsMxXKSrZ48xbQASNYl2idtoslqK0+7/PP+jkKJtdkRWLu4fg1xksK97FlAM93u2rYMHQLBaYGk9PeGoqu7UzvWHwer4V4JGT687fUreOu3sTcV72ILYhgGtIQYWYZFUju22IggAR7uYgzEI1pbvg+ppprpi8Q9VbN/R7d0v8ASJDmHlprlgcUwYLpeBuYi0JLI8ntXTqVzZiV6bjT3Skk+lnyWt0zoulDyf07ERypwXFY1XtYdFFlyO0ulQF0ZWA7SMzQVnIJ31HUSk1HdmRJvg7Tyhy3bwFjsUYsWbO7kAZmgDQdBAECTWec+p5Lox6UTlRJCgFAKAUAoBQCgFAKAUAoBQCgNP7ZXcA0Dcl39R/6is0vaZrj7KPRB6GuHcruamIxDKNYNVuTRZGMWQONZm1zGOlZ3vyalhcHnCYsspRjr0P70T7HGu5bOX8dmUWn0ZRp5jy8f98K20WZXS+Tz9RVh9S4JitBmFAcZxGAa5dvFb98uL7oQuYxDxJY3F0E/Ia7Ax47jZJtqT5f5yfaRthXCCcI46U8vHl/6v8Avjk+cvcVGF4hZ7XFubBVwxuO4QzbVkJRiYMkADea0aVy62m8mHxaEHQpqCi89sdnjlcls594/ZuYJvs9+WzL7jEEidRpGnlXqVRUpYZ5/gtcbNUoyWdn+xRkxN1CthcTiFutEa/dZmAITUz1AzbT0jWrvRrnse3bo6rE7fRxcVn44Xfy9+PLuTPKPE8TdwmMYubjo1vKW1KK0hiAOuhPlv0is98XBPD7fY8jX6Kiq5RxhdLf6pZRvcv8ZXD240clyYzEEaDWcpBBM+eleLTq3VF53yz5mOpikfOIcZAvreKm6q3g2W2MxYAEKFDRJ2jbao6duWrcs8lU7szi1vv2+DNjjXPV8gC1Yu2AfiupDH0B7o/OvUv02rm8Uyil8d/22LJeIVw9uMl+hbOVuJfacMrsQXHdfbcdSBpqCD86aecpQxLlbP4o1QkrIqS4e5kucIDOSTlXwG5/Yf7pV+R0lW5m4ljLWKGGwTW7dtbSsQ4WMzOV95tZJKj1NVycs7GK66xW+jrxxnf44IleeOIoFLpYIaYlCCYOU+6+moI26HwqHVJGR+JWxx1Jb/bbzPnONtsZgrWPKKryUbLMQGbKdekyPV60aezufU//AB3xBzxKW2SE4IHu3LLYOyzYm33bpP8ACK9mqAuZ7ogNppOu5irJS8+D6DUNVwnG6XqPjzznO38ltwGO/wCMtHBI/wBqxlxs/ZrJS0WA94+9Gkxu28AEmuRg5vPCPlfFvE42WdUY78Jd2WDlLH3jmsYgW1dQHUWwFXKd4AJGh6jx3O9StrSSlHg8zSamc5yrsxlbrHkyyVQbxQCgFAKAUAoBQCgFAKAUAoBQCgK41+pHSJxXEMt1vRT+UfpWG/aZuoWYGK9x5h7oqlzkuC5Vx7mqceXGuh61FyyWdK7GnhMeQ7Kehgj6H9aiGfMV3buYHuuNPIjcf4P18KI6b2FxzAiNwZXyPh6GuptPJxxUk0y+8Nxq3rYdfmPA9RXpQmpLKPJsrcJYZgxvF1ttkKsSPCP1NeXq/GKtNb6KUW2vLH8ltemlOPUjmXFuFMb7ZbzImJxBKq9lGQPcJgHvt6ZstU6bXU6mbjBtN74a/EfQ169QhFTqy4xSypY2XyNbmj2f4kI2Jv3rb5CpbKDmaSqjTKAI0Py+derVTKMupsw67xKm+hVVxax+e8xJwFWUdnlDBY8iQwE6ToQfqDWmLw8mHw/Ux016slws8e9ErwTBY2+wu2hZJsWzYGYkGCGIOxBIz6bbDSp9SPXev0MoSh6yUpdT2XO3v9xZPZ5y5fwhxDXgg7XJlCtJ7ueSYECcwjXx2rknkw+K6yrUSi687f0UXjHtF4z22J+z4C1dsWb72gexuue45XdXEnTWBAmq8I8jCMGBxt/EZsXdRbNyMz24yhW9wBbdwk67xrvW6quvpjtu/cfN6qyyF9ji8KPw7ryJK7irrWA1wAoXhDlRZIVs3ugTEjfxq+MIKWEYbdRdOpSnxnbhfHgn/Z0l612t24MmGZQc7nLLA6FQdxBOvXSJrw64SjbN9m2fS6By9DHPGETWJ50trcCpbLJIDOTlgTqwWJIG+sVpwbOrcp/O/FWtcTaGUDJbBzLmAEhg2XqVIDCPCqZPDPG1lsq9TleS7Z/MGDF8Sw9yw7DKHEqgIPa6Pb7MgxGXILhbX3mPiK5kzai2mypvbPbz5WP0xnPvL1yZg0fh1q3cUMrZpB2P3jEfpU6/ZR6/heYaaDXv/ckeDXcIubD4VrINs963bKyD1JA1nzqeT0LLJ2S6pvLOZHDHCYy7aAOcXDkMSWFzZjM5mhtZ3Nb6WpQwz5nXKdVylHlvHzJTla7dOKRlzPcFxhdB2CEAFmc+c6eK+dSvcejHbsZvD/S/5Clu5ZfV8Pe/idOrzj6wUAoBQCgFAKAUAoBQCgFAKAUAoCoE10kV7jj/AHnyA/z+9YtR7Zs0/smrilMAjYRP+/7tVDRqieA8a/7vFRZ0wYt5K3ZgAhbhAJMT3WgHWNj6jwqOWdZvXLqsvZpm1El2ABnpGvu/Q/owyMc53MNvEaBjpG/lU8Eiz8h8Ql7iH4+8Plvp6H8q0aeW7Rk1cPVUvI3OMYtUxaq5AVlXNJjTUb+GleRrYx/zl1+y0s/Df+i/TVOembit03grnNmJRblnsiGVcXh2Ugz/APIoOvzNV6WiqvW4qeY9t8+RclNUOU1h4Za+JXrty0UuWbb233HaMvUEAlQSDtX1GDwOruRXB+GYe5dewbLW2VA+l0upBJG7KDOnhUnBqPURjapTcO+Mlo4Xwq3YDC2D3zLEmZMQPIaVAtN6gOT2LiYZ8bbv4fEKz4rEtavpZBKJdI1RyQQZGbTTRaAqnC8Gq3cHh0xD35uXe3zW2Q5SqdkgzEkwQ50PxRtFTVk0sJmS3Q6e2XVOOX+p1bC8g4Zc2dneTI1yhR0XTf1P5UrutjHEpZfnhIzf/T6XyfzZr8WwGR1Q5mtqsW0kwsaAD5RruZ1JrnJujFQSiuEQmNRZyFcjH3fA+VdJPyLdyhj0xWFAcBmtHs3DAHUARv4qV+c1yccM5CUZoh+JcU4OL/YNatO8wzW7YyqZiGdYE+OunWKyztqi8Pk2V+Byvg7FUsfov9kHxnjV+4fsio2DsgEKigZ216sDGU6+6dT1NaEsbGaMVFYitjQ4fw1QBkEEah9VK+Yg7/MihIsnE+AG9aGLxF82ewRs9xklmtrDBtCCCvf1OpkVZXZ0GTVaRXrGcEbwD2q8FsWxbttetjcl7TFmPixSZNRlJyeWW0UQpj0wX9nR+E8UtYi2t6y2ZWAIkFTBEiVYAjTXUVEuNygFAQ/FCRdBuJcezk07MFoaTJdF1bTLGhiG8a6gecHjURXNpzdDOFS2ZzIxGqEv3lHxQRoJjoKA2WxtwEo1tQ5UskOShiMwLZAQRIMQZ+scBF8Hu3gcKMqw9hnabjEufuJdpT39dp+I6+PQb5413LLZNbhh1zfw9Qrk6d7K7Kp23npTAMz49izqlvNkcJJaBJUMxJgwoBGuskxpXAa78ayi4Cqs1trQi20g9o4QbjRgZ7p8tddO4BlfiL5uzyW84UM03SFAJOUBskljBJEaeO1cBt4DFC6mcCNSCN4Kkqwkb6g69aA2KAUAoCj4DObaZ/fyjNHjGtCbNbFcKd7u05yACNh0E+G1Zp1ylLJqrtjGJKX+VCVAW6oMa939fD5V10e8itTvuinX8LesXnsXu9BkMNmBnXbb9ZHSs9kcPDNcJRmso2LOBdswVSwgggddPPSq+hvgl1pclf4jzCtuUFthcGhziI/t3ny0qfQcUtyM/wCeDWuydVzSGDjRpHQnqpkiNtj0rvS0X9MJrbkmeXOKEXFcNGU+OvpUXlPJVjKwzp3DuLpdHeUMPMA/5rRGxS9pGSyhw9l4JD/jsM3eFm1mGoORZB6HbfzqyFNXV1KKz8DPO67pcXJ4+LIizxNFy5iAe7mBkEhiQykHciJnzre6m+Dy1qYrGfcYuCXgeIuAZAw8SP5bx/eu2RapWfP7EKZqWqeP/H9mW6sp6IoBQHwqN4oD7QELzTgy9ksgJZdQAJJjcADcxPzAqUOSq3PTlFfwHKb3jmvZrVoMGW3P3u2st8AJ1jf+mpuSjxuVRrlPd7L6lW41xPE3XbAYe39msqzL2aGHuQTma5c00MEnXxktXjX6uyc+iB9poPC9Np6lfY87Z92/7v7mvhOBqqOgt3GuAhR3Sqg5Wb3CMxGirmMAdoDGk1RHT5Tzlv8APzJvnrH1ReUo8+bxlLlbJ8vCzx+he+Xey4hg0cxnXuPpPeA97yJENp+KvVon1wWeT5bxTSf42plDtyvg/wCOCW4Py+lqGeHceXdX0Hj5n8quPPKx7TeP2lezgbj5Vb769oTKqfu7ZygxmcZj0i0QfeoDny4QYq+1omzdtOykZVDvbs24kvdZc/a3CUXc6Z/AUB3PguC7K0AR3jq3r4fIaUBv0AoDRvYe4Lhu22UhlCsjkgaEwysJynvEHQzA2igNd+FuzNdLKLpKFYBKrkzQDMFpzuCdNCIiKAzrhbjOLlzKMqsqqpJEtEsWIE7QBGknedAMWH4e6fZyCpNq12TSSJB7OWUxuOz2O87igPI4PLX5YZLikIBumfW4Z8S0N8q7kGN+EubVtWyXGW4blxWkW7hbPI2OgLAiQfdHqAPLcJuFmb7tQxsnKswvZXs8DQZpE6wNelMg2sTgD2puqttsyhWV/ImGDAHxgiNYG3XgNrA2CiBWIJkkkAKNSTAA2AmB1gazQGxQCgFAQeFsKuwk+JruDrZtF66cPiYnodK4dwUiziHx+Le6pP2e13EA2bxbzk6+kVkm+uR6NcFXDflklxRntITbA01gaE+lQllcFlajJ7nLudOI9qVPZkt+PYjyk7ikE29xZhbIqDXmBgg1d05KVZgmcDfgB8yrHvAsAT6DxqvofBa7Y85LzgecMN2aqcRZtuvVnTaNoVpnb86ejlngi7oZ5JDC8/YO3PaY5G/pt3W/9VqarkiqdsGuCSX2rcPiO1uXPSw//wCgKvWxjkk+xrt7V8Is9nh8UZ3y2UH+XrrZBQS4Rib2rT7mFv8A9+RR84nSmSWDofA+IfaMPav5SnaIGykzEjaeo8+tDjN6gFAKAUAoDm/tJwjWbi4m2B3iCf6ljQ+REaeTV5Wqr6LlNd/3X8o+p8DtjdXKib4/Z/w/sVnh9t8bdFjDkWraIBLvmZUgKYG8HLqEABPvE6VZGErPZ2Rsv1FOjWbmpTbzhLG/OX9m+OyOn8E4Th+HYdsrEg953YyXMQIA08gB+davUog2+D5fV6u3WWdUv0XkVnjXGMS57QXGtBtLdsEgx+Ix9ST5R0nyr7b3H0spdK7R7st0tEZz6Es+b7G5wbgS423ONTtlH8N2Zhcn4gGUg5PKYkVq8OsunFynx28/9DxGumuSjD2u/wCeZ94Nwrhdm/Fi8VZSJU3CUYjYZnBzEHwb9a9I8zKLwKHRQCgFAKAUAoBQCgFAKAUAoBQCgIRLi/CQakD67mgK5zvxfscKyqYe73AfCR3j9JHqRVdssIvoh1T3K1yzxbsraroBWLqwz03FSRaL+KW9bZe0KllIkASJESAeo3qSlkpcMbHCcdwhrTFLzLmBOpchT5gkx8prTGalwY51yjsz3wvlq7iZ7C0rAaZmcqpP8pkk+u1cc0tjsKZyWcE1wX2e3buftWtYco2WGTtSdu9owAGump+VcdqLY6WbWSO4nwM2MR9kUpcukiCtvKpU7MWO3prtXetdOSt0S6+gnm5DxKW+17ayYElFzTHWCYEx41H0qLHpmRmAwFy43uPlO+uv0ijuiji0kmdYw3srwsAtcdvy/Wr0YtyWwXs9wNv/AOPN/VB/SR8jQFpRAAFAAAEADYDoKA9UAoBQCgFAYMZg7d1cl1FdT8LAEfQ+tRlCMliSyTrtnXLqg2n7iM4zyxh8QqAr2bWv4Vy13HteGRl2HSNompLbgjKTk8vkrnF+HX7dofa8UmW3I7RkCod++0HKHjQ6AbwNa+f8UWqdy6YOUe2Prlef2NWnlXFesYeXeXM7y5m3ocwOlwbjIfw+Y/ztHSaSd7TsTUV2ez+H9nqW66umpei9p/Q98ycXuEdiUNm17oXbMNoLKYI/lBA8Sa+jjHbCPnZ2ZeZFds4UuwVFDSYjKDP9BVtf+utaq6Mrqlsjz79Zh9EFl/nkdJ5U4Y+Hsdm56yFmcug0n89NNaqulGUvVNOkrshD/ke7+hM1SahQCgFAKAUAoBQCgFAKAUAoBQHKsLzFhWjLfUE7CSp+jVImiVwnFwTpdU+TGPpO9cGCA53s373ZPbtm6iZswtwxE5IOWZOx2qqyLZfRNRzkhrmCdFVsjqp/ErL8oYVlcWuTWrE+D6uJaNzUcE+rJW+K8Na9diYHU/t5/tVkZYKpx6i98FwiW7cDQKoCqNAPCarzndlqs6Ekjb4Enag3XWM0GASQNAN+u1dSWTsr5pbGviOBdpjHvMIGVVU9AANp9ST86N52K4zx63cuvC+XAUliwkaTv/1V0Kdtyi3WNvCN/ActWLWyz61ZGmKKZ6mySxkmatM4oBQCgFAKAUAoBQCgPLoCCCAQdwdjQFUxXLd3DE3eHMACSzYVyRZcnUlGGtlz4jQyZBruc8gw2eLris1tVCX0/i4a8oDkaa6aMvg6yNdYO0JdS3iSiq3tMw8v4wWLhQ2jm+KYzgdPVfMaGo2auycvW48iynw3T1QzW8vzZb7GPRtvzorEzkqZI2QasKgzRqaDk0MVxm0gkuNOs6fWqZXRRdGicjXscVL6gQDtpqR4war9O2Xf48USGHxQbT4vD9RV0LFIzzrcfgbFWFYoBQCgFAKAUAoBQHO8N7MES8ri7mtiZBWHGnQjQ/QVLqO5LMvKWGHwsfU/sK5k71M2bXLuGXa2Pqf3rhzqZuJw+0AQLawRB0BkeBncUayMsqfGeQ0YlsOcp/A3u/I7j0NUSp8jRDUNe0VR+XnRm7VcrToOsDr5666VQ4tcmtWRa2JK1hRADeFRwRciS5e4KSFQSoG56R41ZXBsqsswW/A8NS3tJPienpWmMFEyym5G7UyAoBQCgFAKAUAoBQCgFAKAUAoDnnPvLxz/AGi2DM5gQSrI3VluDW2x11GhnUGKpk5QeVwzVX0WR6Zc+ZD4PmUXF7DHhjGgxKDLetHabiJtrHfSV7wzKIJqa6bFsRlCyh57fQseFuvYtqc/2iyVBGIBU/Nsvwn8QkeMVRKDjwXwtjZzySdnjotoLj6Ididj6Hauxm4nJ0qfBTOP87PiG7GyrFpJCqM227EeA6k6Cq5SlMsrqjXuz1ZvlO9cYM43bovks7f1b+m1VblredkbWGD3hnclVnuiYkfi9P8ANcOcEsMeqBQAwI+KDU1LBFxyXC3eBVW8QD9RXoLdHmNYZkVwaHD1QCgFAKAUAoBQCgFAKAUAoDzcthhDAEeBE0GTXXhtkHMLSA+OUVHoj5EuuXGTaqREUAoBQCgFAKAUAoBQCgFAKAUAoBQHxlBEHUUByTmXC22vxquS44BAhlHeUQem/wC9YW8S2PSrliO+5FcPx2JwbM1hlZM3fTXsXO5JUfwnM/xE0k94ECtELs7S+ZVbp0/Wr+X8EpfTD8SUiy72r6rm+yuwCsPG22oKGR3k02kLXZ090V1alx2lwUm5j8bhme1bw92yfdcC0xLeTOAc4101I103qpQaNyurfZMl+XbtzKXxSXEYGLYuIyKYElxmAzEaeQ38IhODRFTi+CwriHds7kqu4Q+8x118k2InvHXpBNOOx1bIz2+Zwn3ZUkHrpH08KllnHFHQMBila1bI2KKR81FejH2UeZP2mbQqRELfrgMD4piWVNI2aJA2kR1qSiDGmOuW47WGU7Og0HqKdPkCTRwRIMg9agD1QCgFAKAUAoBQCgFAKAUAoBQCgFAKAUAoBQCgFAKAUAoBQCgFAVvmjgBu/eWVXPBzDbNtB8J/eqLa294miq1LaRzbiPD3VWQBg7SDMgzrJis62e5qW5ScBgrtoAAHKplRJUoZ962w71tvNfmDWlXYKZURZ0Tl7np0hcYDdtqdLwH3tuOt22vvCfjTykTVqcZ8cmecJQ+BfsS1rF2N0u23GZLgCuFPwuOkg6yPyrskpLDIxk4vKKJxDB4lbgtDDu9xj7w/hR+I3DpHrr030rH6GWcYN6ui1nJB3cG9zS0GZixDAwMpBgg+AHiaejecHZWLGS2cd4zfwHDrN23aF1reS05M5EhSA7RrlkKOnvCYratlg8+W7LFhuZbf2G3jcVGHDIrOCT3STAjrqYjyIoRNzhHFLOJtres3M1ttmgwYMH0IOkGugq91M95rhxFy4hacqXWVUk7DsyIjx3qR0krWNfD3CGJey+oncTv5SD08xtUsZOFgwLIRnssMp3X4fp8JqDQJFLgPkfCoYB7oBQCgFAKAUAoBQCgFAKAUAoBQCgFAKAUAoBQCgFAKAUAoBQCgMOIwqPo6Kw/mAP8AmuNJ8nU2uDRucvYVt7Fv/wAaj0R8iXpJeZWOdOULS4c3cJbCXbZnQ7iQD7x6b/lXHBcosrsbeJEDh+DYnDMb2DdUJMtaP8G5r+Ee4/8AMvlOgq7OeSlryMNz2klL7W8VhuyUASVfOVMak5RBX01HgZ0lFJ7EctHvF882HYCzlJBIYEOJ+eXfzqOCWSa4FzDbc5QpVm0ytqp9CP1ArnAN3jvD7OMtPh70w8baEEEFSD4ggb0AwHDreAwRs2S2S2rGTqxZjqxiBMnYQK6jhp8Esl1zljl+BdNANAYiJ6/Opg3G6pow6gj/AB4HzmgPWFUIZRntt8mB8iOvzoCwYTF5oDaN5bH08K4DeW5UXEGUVEH/2Q=="/>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1" name="AutoShape 8" descr="data:image/jpeg;base64,/9j/4AAQSkZJRgABAQAAAQABAAD/2wCEAAkGBxMTEhUREhMVFhUVFx4ZFxcXGBobFxgeIRgYHRoYGxgYHiogGhomIBoaITEhJSktLi4uGR8zODMsNygtLy0BCgoKDg0OGxAQGy0mHyYtLS8vLS8tLS0tLS0tLS0tLS0tLS0tLS0tLy0tLS0tLS0tLS0tLS0vLS0tLS0tLS0tLf/AABEIAJ8BPgMBEQACEQEDEQH/xAAbAAEAAgMBAQAAAAAAAAAAAAAABQYDBAcCAf/EADwQAAIBAgQDBQUGBgICAwAAAAECEQADBBIhMQUGQRMiUWFxBzJCgZEUI1KhwdEzYnKCsfAV4ZKyQ2PC/8QAGgEBAAMBAQEAAAAAAAAAAAAAAAIDBAEFBv/EADURAAICAQMCAgkEAgICAwAAAAABAgMRBCExEkEFURMiMmFxkaHB8IGx0eEU8SNCUnIGFTT/2gAMAwEAAhEDEQA/AO40AoBQCgFAKAUAoBQCgFAKAUAoBQCgFAKAUAoBQCgFAKAUAoBQCgFAKAUAoBQCgFAKAUAoBQCgFAKAUAoBQCgFAKAUAoBQCgFAKAUAoBQCgFAKAjeL8dw+GE37qp4LMufRB3j8hUJ2Rh7TNGn0l17xXFv9vnwUnintLZpXCWP773+cimY8yR6Vhs16/wCiPdo8BS3vn+i/l/wX7heMF6zbvLs6ho8JGo9QdPlW6E1OKku58/dU6rJVvs8G1UyoUAoBQCgFAKAUAoBQCgFAKAUAoBQCgFAKAUAoBQCgFAKAUAoBQCgFAKAUAoBQCgFAKA5Fzbwq1Z4i5uIXF8G4ihoLNBlc2/vAgAfiWvLupXpt90z6rRaqdmjSi8dLw3zt54/OGeHvLZDW7l020Zu+vZhBlykFMinM7S5+8UPrbXWpdCimm9vh+fMnFStanCOWuHnO+ec8Jbey8bMsHsk4ublq7h2Mm0wZT/K86f8AkCf7qv0j9Xp8jF4/p1G2Nsf+yw/iv6OgVrPnxQHntBOWRO8Tr9Kj1xz053B6qQFAKAUAoBQCgFAKAUAoBQCgFAKAUAoBQCgFAKAUAoBQCgFAKAUAoCs828Zv2GQWcgBEsWWeukaiIj8xWmiqM08nleI62zTtKGP1I61zC5VS+LRGIkgWZjcb69Qam6N9o/Uzx8TTinKxJ/Ak+U+MPda5auurspzKwAXMp6wPkf7hVd9Sik0afD9a7pShJ5a4+H5+5YL10KJNYb7o0wc5M9WMXJ4RGXsVcPxgeQGo+s14dms1VjSjNLOeFusfHPw/MGqMILsQnOHLN3HWbRRlS9auSjsSO6YzaqJBkKwj8Ir06YW2VL0nPZ+40aPWR01ktsxa3RDPyXgsDb+0Y+699ifdEgO3gFBzMfHM0eMVqp0fXLHLJ6rx61R9T1V9fz4I9Pxt3tKtkDB2GkILaqG3IALDZmg922JEe9rXq1aeFbxjOPl+fH5HzWo1llvrSk1n5/j93zJ7lPi7FThXbNdRM1svM3F6TOsjSesEHXeqdZU0nZWv9ndJc3/xy57e9HjC4y7iCQ2JCQJKqCsfPSfqd6+Ureo1bxK3p80lj6/2butdjXvX7WGvW3tsXX4nJkHWGgjQwPWorT16a+M6235t9+zKp3JF2Br6MtFAKAUAoBQCgFAKAUAoBQCgFAKAUAoBQCgFAKAUAoBQCgFAKA8G4o3I+tQdkVy0dwz4L6bZl+oqPp6846l80d6ZeRAc9YUNhmuHTs5JPgOv5gH5Vt08+mR5XitHpaG/I5fc4orqioh7oIJUMSxJ3M7eg862q1Jt5PmJaeycYpQxj47lg5WxN5sbZKYd0WMrdxwmUKZJZp16jzAFUWzi4NZyeloablqYzUelYw+eMe8tvHcViBeCrZdlGqFQSvmSQNDPQ18p4hXqLL00tluts/q/efY1OCjubHCMLdfW9bKR4kd7wEA6DyqzR6Oec2L+/lwvccssWMRJ6vZM5DczcNt4mybLMqvvbJIkN0+R2I8DVlc3CWUQsq644OUniPYlrGIDW8pYSsZh4qT8MHXMsnbcaH14x611wPDb6JdE/wBGWHgfAsRiL2HvoDYtWTm7RlyvcJMtltklsreLH4juNKosvhCEovdv5L9f4NdemlKcZrZL5v8APeZOP8LxNvEXjbVFssdLjuApzalFQS5aZEKs6V8xLRSc5dPD+5pnTZKT6eDe4Lyil1c92+7eKouTpsS2pHyFWx0EY+0x/hY9tl6tJlAUbAQK2pY2NSWNj1XTooBQCgFAKAUAoBQCgFAKAUAoBQCgFAKAUAoBQCgPjGgII8XvdFSfCD+9WdKL/RRNW1zUqXzaxFy0gCkzMd6RA3O4JqcaJyWYpsz220w2ctzcu83YJZzYm2I330/Kn+Ldz0sp/wAmrOOpEFgsTZuloggMxzDqATsfPT6edfHPT1TslCSw05NvG+E3n7du3vPUVkkk0yQRUBRhsYInfeDUKqa43Vyhnplus87fTnyOucnFplmdwNyB6mK+seyyzCRuI45bUwsN5yAPqd68q/xauDxCLl8OPmXx07a3aRsY7itmzZ+0XbipaABzk6a7AeJPQDU16lb60mu5Q9uTlHHPafi77P8A8ci27NuC1y6oLtroQpMKp2jVoPw9NCrS5IOXkdKt8wK+HtX0XN2q5lE6A/EGPkdNPCquncsiuohLy3LrFrrZtDA2Rf6VHXzmfM1NJF8YxN/hXBtmAyj8XU+n7/5o5YJzsUdkSlzgWHa/9qa0rXQAAx1iNiFOgbpmiYAE1z0klHpzsYfRx6urG5n4liCtt+zym4FLKp6x5bmoE8rOCvWAboF0kuzDfcgHppoBPhpVqwjUsJbEnw++FvFBAB0HqOvz1+tRa2ITi3DJM1AoFAKAUAoBQCgFAKAUAoBQCgFAKAUAoBQCgFAKAUAoBQFUHaqpAtNm1hsrSJ36a/pVmxrfS+5WV7uJYFCLoCkBg05SYZgF1EDSfOvQr3pXllnhaz/9UseS/NiI5kvA4TM6w2UopIuA+4QBNzUjSfrV9axNpfb7GOTfSm/v9yycp8p3RZtX1vrFxFuKMpkBgGAOuu8V8nqNBP07nCWHl9j6Ku1dCTRZf+CuHVro6fD/AN1QvDrXarLJ5x7ifpY9OEjkvtNwKPxK410AtlTpsMukT9a9jQyscH6TnL+Xb6Ga7Cl6vGDT47wHCKUNq2otMpCXA6uLmWAWICgo+oLKdia2RnLzKWkdKv8ACxjeFthRHaKue1/UCSvpOqnyavOr1OdVbW/+rXyaX3LlD/iizkHDccEIVggRoFwXFYrod8q94MPLXU1vkilM6b7Kbk4e+t9Iwtu6WsXbhAUgyHUGYIEA5hoS7a6VVNbrHJbB4RO4/nPh9mezHbMOllA30doQ/JqshpLpdsfEqnrK49/kSWN5rw9vBpjWJyXFBtrpnYkSEAmM289BB8Kz2J1txlyiUroxh1vg5ri+b2uh3uX3ztMWkLhFEQq6EAj+cmdzGwqnq8zzJ6xSi23+m5M+zbl9zdGMMqqkwetwkEESdSonc9R6xyCy8lPhtNllnp3st8e8s+H4fdS69tAwUNKNssHWJ8tq0prG59NCcencmcFwxU7zd5vyHoP1rjlkjO1y2Rv1EqFAKAUAoBQCgFAKAUAoBQCgFAKAUAoBQCgFAKAUAoBQFT5m5hxVrECxhrFu592HJdo3cpA1AmcoGsktAFRbedjBqNXOFno4Ry8Z59+DmvM3GcRdurinti2/ZCMh0Ky0EqwO8nQ7gDSr69bOutw6U0edZqeuxTaw8fQt3EeRLd4Lmv3isAgL2SDUDYLagnzNXx1kktkvqem9LCWMtltwV77PYS0qErZthRLSxCLAnugTA8qyyzJ5ZqTUVglsNezorxGZQ0HcSJqJNHN/aJyPexOK+1W7ttUKKhDZpBGbXQHTaqtRrVpq+pxbWewVLslsyNxPIXEcSFzXcOFQQIBRSTGZ8q2/eaASY1gVLS61WrqUJJe/H85Izpa7o6RwXh64ayouFc4WGbofIT/po6q/SytS3lz+fodi2oKLfBWE9nGCv4p8Wzs6NcL9gIVMx1YN8RBaWjTeNRV/pHjBDoWckDzHwwrj7gvTcVVz2EiVCwAiLbEDKplYG+XWZNb6bP8AiXTt5s8+6L9K1LfukeR2b/dlbYYHKrd3NsWUxaXQFQxhvwjqZqxOUfWX58ymXreq/wC/dx9zb5IsWMdYu8Pvg5bVwX7QBggNOYA+AYtPlcqjxGndT8/t/Rbo3G+t1y7FuwnIvD7W2HVj/wDYWefk5I/KvN6EbY6SlcRIbmj2iWMIxwmEti5eTuEAZbNmNIJ0zEfhXTSCVq2MG0W5jFYRW8HzTxHCYh7+Kd79pjlcBCtoeHZSBljodm6k6ET6YtbHHJo6rwfitrE2lvWHDo3XqD1UjcMPA1U008Mmnk3a4dFAKAUAoBQCgFAKAUAoBQCgFAfJoDx2y6iRpv8ASf1rmUd6WeTiV8a51I70SPJxY6A1zrR30bMNzHx4D1qDtwWKkxW+LCQGiDpPhXFcs4ZJ6d4yiTq8zCgFAKA557Qbl+3i7V2zbdgbQUlbRuARczDSIzA5WHmBVcm0zyddGxWxsgu2Htnvkq/HcT2thkGGurczQn3WoUZgvf8AeJyZEy7d2ai3sZbH1xx0POdtvv8ADY6Vg7xVLWYEHskkEQwPZiZB2I/Sr1we0nssnvE3hlMGe6QZHr+/5V062VfhfNmNMoLVvKhKqcjklQYBJDRMCvF1es1NU2oRyvg/sWxxg+8w85Y2zazpbtlpAjI3+M3Xb51HReIXXXejsikv1yWVOt2whL/s8c4xs39joNpyVDQQSAYO402PmK9orexFY3DmczEsPPp8q6VsjzdNs50aG8IMEeB/36V0ZIrnPAXcZatYjDWyb9l8pWR3lYCYJIBAMegLVp0tkYtxnwzNqapWJShyjBwzlTGMJYWsMxXKSrZ48xbQASNYl2idtoslqK0+7/PP+jkKJtdkRWLu4fg1xksK97FlAM93u2rYMHQLBaYGk9PeGoqu7UzvWHwer4V4JGT687fUreOu3sTcV72ILYhgGtIQYWYZFUju22IggAR7uYgzEI1pbvg+ppprpi8Q9VbN/R7d0v8ASJDmHlprlgcUwYLpeBuYi0JLI8ntXTqVzZiV6bjT3Skk+lnyWt0zoulDyf07ERypwXFY1XtYdFFlyO0ulQF0ZWA7SMzQVnIJ31HUSk1HdmRJvg7Tyhy3bwFjsUYsWbO7kAZmgDQdBAECTWec+p5Lox6UTlRJCgFAKAUAoBQCgFAKAUAoBQCgNP7ZXcA0Dcl39R/6is0vaZrj7KPRB6GuHcruamIxDKNYNVuTRZGMWQONZm1zGOlZ3vyalhcHnCYsspRjr0P70T7HGu5bOX8dmUWn0ZRp5jy8f98K20WZXS+Tz9RVh9S4JitBmFAcZxGAa5dvFb98uL7oQuYxDxJY3F0E/Ia7Ax47jZJtqT5f5yfaRthXCCcI46U8vHl/6v8Avjk+cvcVGF4hZ7XFubBVwxuO4QzbVkJRiYMkADea0aVy62m8mHxaEHQpqCi89sdnjlcls594/ZuYJvs9+WzL7jEEidRpGnlXqVRUpYZ5/gtcbNUoyWdn+xRkxN1CthcTiFutEa/dZmAITUz1AzbT0jWrvRrnse3bo6rE7fRxcVn44Xfy9+PLuTPKPE8TdwmMYubjo1vKW1KK0hiAOuhPlv0is98XBPD7fY8jX6Kiq5RxhdLf6pZRvcv8ZXD240clyYzEEaDWcpBBM+eleLTq3VF53yz5mOpikfOIcZAvreKm6q3g2W2MxYAEKFDRJ2jbao6duWrcs8lU7szi1vv2+DNjjXPV8gC1Yu2AfiupDH0B7o/OvUv02rm8Uyil8d/22LJeIVw9uMl+hbOVuJfacMrsQXHdfbcdSBpqCD86aecpQxLlbP4o1QkrIqS4e5kucIDOSTlXwG5/Yf7pV+R0lW5m4ljLWKGGwTW7dtbSsQ4WMzOV95tZJKj1NVycs7GK66xW+jrxxnf44IleeOIoFLpYIaYlCCYOU+6+moI26HwqHVJGR+JWxx1Jb/bbzPnONtsZgrWPKKryUbLMQGbKdekyPV60aezufU//AB3xBzxKW2SE4IHu3LLYOyzYm33bpP8ACK9mqAuZ7ogNppOu5irJS8+D6DUNVwnG6XqPjzznO38ltwGO/wCMtHBI/wBqxlxs/ZrJS0WA94+9Gkxu28AEmuRg5vPCPlfFvE42WdUY78Jd2WDlLH3jmsYgW1dQHUWwFXKd4AJGh6jx3O9StrSSlHg8zSamc5yrsxlbrHkyyVQbxQCgFAKAUAoBQCgFAKAUAoBQCgK41+pHSJxXEMt1vRT+UfpWG/aZuoWYGK9x5h7oqlzkuC5Vx7mqceXGuh61FyyWdK7GnhMeQ7Kehgj6H9aiGfMV3buYHuuNPIjcf4P18KI6b2FxzAiNwZXyPh6GuptPJxxUk0y+8Nxq3rYdfmPA9RXpQmpLKPJsrcJYZgxvF1ttkKsSPCP1NeXq/GKtNb6KUW2vLH8ltemlOPUjmXFuFMb7ZbzImJxBKq9lGQPcJgHvt6ZstU6bXU6mbjBtN74a/EfQ169QhFTqy4xSypY2XyNbmj2f4kI2Jv3rb5CpbKDmaSqjTKAI0Py+derVTKMupsw67xKm+hVVxax+e8xJwFWUdnlDBY8iQwE6ToQfqDWmLw8mHw/Ux016slws8e9ErwTBY2+wu2hZJsWzYGYkGCGIOxBIz6bbDSp9SPXev0MoSh6yUpdT2XO3v9xZPZ5y5fwhxDXgg7XJlCtJ7ueSYECcwjXx2rknkw+K6yrUSi687f0UXjHtF4z22J+z4C1dsWb72gexuue45XdXEnTWBAmq8I8jCMGBxt/EZsXdRbNyMz24yhW9wBbdwk67xrvW6quvpjtu/cfN6qyyF9ji8KPw7ryJK7irrWA1wAoXhDlRZIVs3ugTEjfxq+MIKWEYbdRdOpSnxnbhfHgn/Z0l612t24MmGZQc7nLLA6FQdxBOvXSJrw64SjbN9m2fS6By9DHPGETWJ50trcCpbLJIDOTlgTqwWJIG+sVpwbOrcp/O/FWtcTaGUDJbBzLmAEhg2XqVIDCPCqZPDPG1lsq9TleS7Z/MGDF8Sw9yw7DKHEqgIPa6Pb7MgxGXILhbX3mPiK5kzai2mypvbPbz5WP0xnPvL1yZg0fh1q3cUMrZpB2P3jEfpU6/ZR6/heYaaDXv/ckeDXcIubD4VrINs963bKyD1JA1nzqeT0LLJ2S6pvLOZHDHCYy7aAOcXDkMSWFzZjM5mhtZ3Nb6WpQwz5nXKdVylHlvHzJTla7dOKRlzPcFxhdB2CEAFmc+c6eK+dSvcejHbsZvD/S/5Clu5ZfV8Pe/idOrzj6wUAoBQCgFAKAUAoBQCgFAKAUAoCoE10kV7jj/AHnyA/z+9YtR7Zs0/smrilMAjYRP+/7tVDRqieA8a/7vFRZ0wYt5K3ZgAhbhAJMT3WgHWNj6jwqOWdZvXLqsvZpm1El2ABnpGvu/Q/owyMc53MNvEaBjpG/lU8Eiz8h8Ql7iH4+8Plvp6H8q0aeW7Rk1cPVUvI3OMYtUxaq5AVlXNJjTUb+GleRrYx/zl1+y0s/Df+i/TVOembit03grnNmJRblnsiGVcXh2Ugz/APIoOvzNV6WiqvW4qeY9t8+RclNUOU1h4Za+JXrty0UuWbb233HaMvUEAlQSDtX1GDwOruRXB+GYe5dewbLW2VA+l0upBJG7KDOnhUnBqPURjapTcO+Mlo4Xwq3YDC2D3zLEmZMQPIaVAtN6gOT2LiYZ8bbv4fEKz4rEtavpZBKJdI1RyQQZGbTTRaAqnC8Gq3cHh0xD35uXe3zW2Q5SqdkgzEkwQ50PxRtFTVk0sJmS3Q6e2XVOOX+p1bC8g4Zc2dneTI1yhR0XTf1P5UrutjHEpZfnhIzf/T6XyfzZr8WwGR1Q5mtqsW0kwsaAD5RruZ1JrnJujFQSiuEQmNRZyFcjH3fA+VdJPyLdyhj0xWFAcBmtHs3DAHUARv4qV+c1yccM5CUZoh+JcU4OL/YNatO8wzW7YyqZiGdYE+OunWKyztqi8Pk2V+Byvg7FUsfov9kHxnjV+4fsio2DsgEKigZ216sDGU6+6dT1NaEsbGaMVFYitjQ4fw1QBkEEah9VK+Yg7/MihIsnE+AG9aGLxF82ewRs9xklmtrDBtCCCvf1OpkVZXZ0GTVaRXrGcEbwD2q8FsWxbttetjcl7TFmPixSZNRlJyeWW0UQpj0wX9nR+E8UtYi2t6y2ZWAIkFTBEiVYAjTXUVEuNygFAQ/FCRdBuJcezk07MFoaTJdF1bTLGhiG8a6gecHjURXNpzdDOFS2ZzIxGqEv3lHxQRoJjoKA2WxtwEo1tQ5UskOShiMwLZAQRIMQZ+scBF8Hu3gcKMqw9hnabjEufuJdpT39dp+I6+PQb5413LLZNbhh1zfw9Qrk6d7K7Kp23npTAMz49izqlvNkcJJaBJUMxJgwoBGuskxpXAa78ayi4Cqs1trQi20g9o4QbjRgZ7p8tddO4BlfiL5uzyW84UM03SFAJOUBskljBJEaeO1cBt4DFC6mcCNSCN4Kkqwkb6g69aA2KAUAoCj4DObaZ/fyjNHjGtCbNbFcKd7u05yACNh0E+G1Zp1ylLJqrtjGJKX+VCVAW6oMa939fD5V10e8itTvuinX8LesXnsXu9BkMNmBnXbb9ZHSs9kcPDNcJRmso2LOBdswVSwgggddPPSq+hvgl1pclf4jzCtuUFthcGhziI/t3ny0qfQcUtyM/wCeDWuydVzSGDjRpHQnqpkiNtj0rvS0X9MJrbkmeXOKEXFcNGU+OvpUXlPJVjKwzp3DuLpdHeUMPMA/5rRGxS9pGSyhw9l4JD/jsM3eFm1mGoORZB6HbfzqyFNXV1KKz8DPO67pcXJ4+LIizxNFy5iAe7mBkEhiQykHciJnzre6m+Dy1qYrGfcYuCXgeIuAZAw8SP5bx/eu2RapWfP7EKZqWqeP/H9mW6sp6IoBQHwqN4oD7QELzTgy9ksgJZdQAJJjcADcxPzAqUOSq3PTlFfwHKb3jmvZrVoMGW3P3u2st8AJ1jf+mpuSjxuVRrlPd7L6lW41xPE3XbAYe39msqzL2aGHuQTma5c00MEnXxktXjX6uyc+iB9poPC9Np6lfY87Z92/7v7mvhOBqqOgt3GuAhR3Sqg5Wb3CMxGirmMAdoDGk1RHT5Tzlv8APzJvnrH1ReUo8+bxlLlbJ8vCzx+he+Xey4hg0cxnXuPpPeA97yJENp+KvVon1wWeT5bxTSf42plDtyvg/wCOCW4Py+lqGeHceXdX0Hj5n8quPPKx7TeP2lezgbj5Vb769oTKqfu7ZygxmcZj0i0QfeoDny4QYq+1omzdtOykZVDvbs24kvdZc/a3CUXc6Z/AUB3PguC7K0AR3jq3r4fIaUBv0AoDRvYe4Lhu22UhlCsjkgaEwysJynvEHQzA2igNd+FuzNdLKLpKFYBKrkzQDMFpzuCdNCIiKAzrhbjOLlzKMqsqqpJEtEsWIE7QBGknedAMWH4e6fZyCpNq12TSSJB7OWUxuOz2O87igPI4PLX5YZLikIBumfW4Z8S0N8q7kGN+EubVtWyXGW4blxWkW7hbPI2OgLAiQfdHqAPLcJuFmb7tQxsnKswvZXs8DQZpE6wNelMg2sTgD2puqttsyhWV/ImGDAHxgiNYG3XgNrA2CiBWIJkkkAKNSTAA2AmB1gazQGxQCgFAQeFsKuwk+JruDrZtF66cPiYnodK4dwUiziHx+Le6pP2e13EA2bxbzk6+kVkm+uR6NcFXDflklxRntITbA01gaE+lQllcFlajJ7nLudOI9qVPZkt+PYjyk7ikE29xZhbIqDXmBgg1d05KVZgmcDfgB8yrHvAsAT6DxqvofBa7Y85LzgecMN2aqcRZtuvVnTaNoVpnb86ejlngi7oZ5JDC8/YO3PaY5G/pt3W/9VqarkiqdsGuCSX2rcPiO1uXPSw//wCgKvWxjkk+xrt7V8Is9nh8UZ3y2UH+XrrZBQS4Rib2rT7mFv8A9+RR84nSmSWDofA+IfaMPav5SnaIGykzEjaeo8+tDjN6gFAKAUAoDm/tJwjWbi4m2B3iCf6ljQ+REaeTV5Wqr6LlNd/3X8o+p8DtjdXKib4/Z/w/sVnh9t8bdFjDkWraIBLvmZUgKYG8HLqEABPvE6VZGErPZ2Rsv1FOjWbmpTbzhLG/OX9m+OyOn8E4Th+HYdsrEg953YyXMQIA08gB+davUog2+D5fV6u3WWdUv0XkVnjXGMS57QXGtBtLdsEgx+Ix9ST5R0nyr7b3H0spdK7R7st0tEZz6Es+b7G5wbgS423ONTtlH8N2Zhcn4gGUg5PKYkVq8OsunFynx28/9DxGumuSjD2u/wCeZ94Nwrhdm/Fi8VZSJU3CUYjYZnBzEHwb9a9I8zKLwKHRQCgFAKAUAoBQCgFAKAUAoBQCgIRLi/CQakD67mgK5zvxfscKyqYe73AfCR3j9JHqRVdssIvoh1T3K1yzxbsraroBWLqwz03FSRaL+KW9bZe0KllIkASJESAeo3qSlkpcMbHCcdwhrTFLzLmBOpchT5gkx8prTGalwY51yjsz3wvlq7iZ7C0rAaZmcqpP8pkk+u1cc0tjsKZyWcE1wX2e3buftWtYco2WGTtSdu9owAGump+VcdqLY6WbWSO4nwM2MR9kUpcukiCtvKpU7MWO3prtXetdOSt0S6+gnm5DxKW+17ayYElFzTHWCYEx41H0qLHpmRmAwFy43uPlO+uv0ijuiji0kmdYw3srwsAtcdvy/Wr0YtyWwXs9wNv/AOPN/VB/SR8jQFpRAAFAAAEADYDoKA9UAoBQCgFAYMZg7d1cl1FdT8LAEfQ+tRlCMliSyTrtnXLqg2n7iM4zyxh8QqAr2bWv4Vy13HteGRl2HSNompLbgjKTk8vkrnF+HX7dofa8UmW3I7RkCod++0HKHjQ6AbwNa+f8UWqdy6YOUe2Prlef2NWnlXFesYeXeXM7y5m3ocwOlwbjIfw+Y/ztHSaSd7TsTUV2ez+H9nqW66umpei9p/Q98ycXuEdiUNm17oXbMNoLKYI/lBA8Sa+jjHbCPnZ2ZeZFds4UuwVFDSYjKDP9BVtf+utaq6Mrqlsjz79Zh9EFl/nkdJ5U4Y+Hsdm56yFmcug0n89NNaqulGUvVNOkrshD/ke7+hM1SahQCgFAKAUAoBQCgFAKAUAoBQHKsLzFhWjLfUE7CSp+jVImiVwnFwTpdU+TGPpO9cGCA53s373ZPbtm6iZswtwxE5IOWZOx2qqyLZfRNRzkhrmCdFVsjqp/ErL8oYVlcWuTWrE+D6uJaNzUcE+rJW+K8Na9diYHU/t5/tVkZYKpx6i98FwiW7cDQKoCqNAPCarzndlqs6Ekjb4Enag3XWM0GASQNAN+u1dSWTsr5pbGviOBdpjHvMIGVVU9AANp9ST86N52K4zx63cuvC+XAUliwkaTv/1V0Kdtyi3WNvCN/ActWLWyz61ZGmKKZ6mySxkmatM4oBQCgFAKAUAoBQCgPLoCCCAQdwdjQFUxXLd3DE3eHMACSzYVyRZcnUlGGtlz4jQyZBruc8gw2eLris1tVCX0/i4a8oDkaa6aMvg6yNdYO0JdS3iSiq3tMw8v4wWLhQ2jm+KYzgdPVfMaGo2auycvW48iynw3T1QzW8vzZb7GPRtvzorEzkqZI2QasKgzRqaDk0MVxm0gkuNOs6fWqZXRRdGicjXscVL6gQDtpqR4war9O2Xf48USGHxQbT4vD9RV0LFIzzrcfgbFWFYoBQCgFAKAUAoBQHO8N7MES8ri7mtiZBWHGnQjQ/QVLqO5LMvKWGHwsfU/sK5k71M2bXLuGXa2Pqf3rhzqZuJw+0AQLawRB0BkeBncUayMsqfGeQ0YlsOcp/A3u/I7j0NUSp8jRDUNe0VR+XnRm7VcrToOsDr5666VQ4tcmtWRa2JK1hRADeFRwRciS5e4KSFQSoG56R41ZXBsqsswW/A8NS3tJPienpWmMFEyym5G7UyAoBQCgFAKAUAoBQCgFAKAUAoDnnPvLxz/AGi2DM5gQSrI3VluDW2x11GhnUGKpk5QeVwzVX0WR6Zc+ZD4PmUXF7DHhjGgxKDLetHabiJtrHfSV7wzKIJqa6bFsRlCyh57fQseFuvYtqc/2iyVBGIBU/Nsvwn8QkeMVRKDjwXwtjZzySdnjotoLj6Ididj6Hauxm4nJ0qfBTOP87PiG7GyrFpJCqM227EeA6k6Cq5SlMsrqjXuz1ZvlO9cYM43bovks7f1b+m1VblredkbWGD3hnclVnuiYkfi9P8ANcOcEsMeqBQAwI+KDU1LBFxyXC3eBVW8QD9RXoLdHmNYZkVwaHD1QCgFAKAUAoBQCgFAKAUAoDzcthhDAEeBE0GTXXhtkHMLSA+OUVHoj5EuuXGTaqREUAoBQCgFAKAUAoBQCgFAKAUAoBQHxlBEHUUByTmXC22vxquS44BAhlHeUQem/wC9YW8S2PSrliO+5FcPx2JwbM1hlZM3fTXsXO5JUfwnM/xE0k94ECtELs7S+ZVbp0/Wr+X8EpfTD8SUiy72r6rm+yuwCsPG22oKGR3k02kLXZ090V1alx2lwUm5j8bhme1bw92yfdcC0xLeTOAc4101I103qpQaNyurfZMl+XbtzKXxSXEYGLYuIyKYElxmAzEaeQ38IhODRFTi+CwriHds7kqu4Q+8x118k2InvHXpBNOOx1bIz2+Zwn3ZUkHrpH08KllnHFHQMBila1bI2KKR81FejH2UeZP2mbQqRELfrgMD4piWVNI2aJA2kR1qSiDGmOuW47WGU7Og0HqKdPkCTRwRIMg9agD1QCgFAKAUAoBQCgFAKAUAoBQCgFAKAUAoBQCgFAKAUAoBQCgFAVvmjgBu/eWVXPBzDbNtB8J/eqLa294miq1LaRzbiPD3VWQBg7SDMgzrJis62e5qW5ScBgrtoAAHKplRJUoZ962w71tvNfmDWlXYKZURZ0Tl7np0hcYDdtqdLwH3tuOt22vvCfjTykTVqcZ8cmecJQ+BfsS1rF2N0u23GZLgCuFPwuOkg6yPyrskpLDIxk4vKKJxDB4lbgtDDu9xj7w/hR+I3DpHrr030rH6GWcYN6ui1nJB3cG9zS0GZixDAwMpBgg+AHiaejecHZWLGS2cd4zfwHDrN23aF1reS05M5EhSA7RrlkKOnvCYratlg8+W7LFhuZbf2G3jcVGHDIrOCT3STAjrqYjyIoRNzhHFLOJtres3M1ttmgwYMH0IOkGugq91M95rhxFy4hacqXWVUk7DsyIjx3qR0krWNfD3CGJey+oncTv5SD08xtUsZOFgwLIRnssMp3X4fp8JqDQJFLgPkfCoYB7oBQCgFAKAUAoBQCgFAKAUAoBQCgFAKAUAoBQCgFAKAUAoBQCgMOIwqPo6Kw/mAP8AmuNJ8nU2uDRucvYVt7Fv/wAaj0R8iXpJeZWOdOULS4c3cJbCXbZnQ7iQD7x6b/lXHBcosrsbeJEDh+DYnDMb2DdUJMtaP8G5r+Ee4/8AMvlOgq7OeSlryMNz2klL7W8VhuyUASVfOVMak5RBX01HgZ0lFJ7EctHvF882HYCzlJBIYEOJ+eXfzqOCWSa4FzDbc5QpVm0ytqp9CP1ArnAN3jvD7OMtPh70w8baEEEFSD4ggb0AwHDreAwRs2S2S2rGTqxZjqxiBMnYQK6jhp8Esl1zljl+BdNANAYiJ6/Opg3G6pow6gj/AB4HzmgPWFUIZRntt8mB8iOvzoCwYTF5oDaN5bH08K4DeW5UXEGUVEH/2Q=="/>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034" name="Picture 10" descr="http://www.ecommercetimes.com/article_images/story_graphics_xlarge/xl-2016-software-developmen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4281054"/>
            <a:ext cx="8229600" cy="2111479"/>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p:cNvSpPr>
            <a:spLocks noGrp="1"/>
          </p:cNvSpPr>
          <p:nvPr>
            <p:ph type="sldNum" sz="quarter" idx="12"/>
          </p:nvPr>
        </p:nvSpPr>
        <p:spPr>
          <a:xfrm>
            <a:off x="6858000" y="6392532"/>
            <a:ext cx="2133600" cy="365125"/>
          </a:xfrm>
        </p:spPr>
        <p:txBody>
          <a:bodyPr/>
          <a:lstStyle/>
          <a:p>
            <a:fld id="{4B9A7932-7D00-4812-AC9E-4BA57C2528B4}" type="slidenum">
              <a:rPr lang="en-US" sz="2000" b="1" smtClean="0">
                <a:solidFill>
                  <a:srgbClr val="FF0000"/>
                </a:solidFill>
              </a:rPr>
              <a:t>1</a:t>
            </a:fld>
            <a:endParaRPr lang="en-US" sz="2000" b="1">
              <a:solidFill>
                <a:srgbClr val="FF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noProof="0" dirty="0"/>
              <a:t>Attribute Syntax - Multiplicity</a:t>
            </a:r>
          </a:p>
        </p:txBody>
      </p:sp>
      <p:sp>
        <p:nvSpPr>
          <p:cNvPr id="14" name="Textplatzhalter 13"/>
          <p:cNvSpPr>
            <a:spLocks noGrp="1"/>
          </p:cNvSpPr>
          <p:nvPr>
            <p:ph type="body" sz="quarter" idx="13"/>
          </p:nvPr>
        </p:nvSpPr>
        <p:spPr>
          <a:xfrm>
            <a:off x="4853915" y="2464420"/>
            <a:ext cx="4104406" cy="3393472"/>
          </a:xfrm>
        </p:spPr>
        <p:txBody>
          <a:bodyPr/>
          <a:lstStyle/>
          <a:p>
            <a:pPr eaLnBrk="1" hangingPunct="1">
              <a:defRPr/>
            </a:pPr>
            <a:r>
              <a:rPr lang="en-US" dirty="0">
                <a:latin typeface="+mj-lt"/>
              </a:rPr>
              <a:t>Number of values an attribute may contain</a:t>
            </a:r>
          </a:p>
          <a:p>
            <a:pPr eaLnBrk="1" hangingPunct="1">
              <a:defRPr/>
            </a:pPr>
            <a:r>
              <a:rPr lang="en-US" dirty="0">
                <a:latin typeface="+mj-lt"/>
              </a:rPr>
              <a:t>Default value: 1</a:t>
            </a:r>
          </a:p>
          <a:p>
            <a:pPr eaLnBrk="1" hangingPunct="1">
              <a:defRPr/>
            </a:pPr>
            <a:r>
              <a:rPr lang="en-US" dirty="0">
                <a:latin typeface="+mj-lt"/>
              </a:rPr>
              <a:t>Notation: </a:t>
            </a:r>
            <a:r>
              <a:rPr lang="en-US" b="1" dirty="0">
                <a:latin typeface="+mj-lt"/>
              </a:rPr>
              <a:t>[</a:t>
            </a:r>
            <a:r>
              <a:rPr lang="en-US" b="1" dirty="0" err="1">
                <a:latin typeface="+mj-lt"/>
              </a:rPr>
              <a:t>min..max</a:t>
            </a:r>
            <a:r>
              <a:rPr lang="en-US" b="1" dirty="0">
                <a:latin typeface="+mj-lt"/>
              </a:rPr>
              <a:t>]</a:t>
            </a:r>
          </a:p>
          <a:p>
            <a:pPr lvl="1" eaLnBrk="1" hangingPunct="1">
              <a:defRPr/>
            </a:pPr>
            <a:r>
              <a:rPr lang="en-US" dirty="0"/>
              <a:t>no upper limit: </a:t>
            </a:r>
            <a:r>
              <a:rPr lang="en-US" b="1" dirty="0">
                <a:latin typeface="Courier" pitchFamily="49" charset="0"/>
              </a:rPr>
              <a:t>[*]</a:t>
            </a:r>
            <a:r>
              <a:rPr lang="en-US" dirty="0"/>
              <a:t> or </a:t>
            </a:r>
            <a:r>
              <a:rPr lang="en-US" b="1" dirty="0">
                <a:latin typeface="Courier" pitchFamily="49" charset="0"/>
              </a:rPr>
              <a:t>[0..*]</a:t>
            </a:r>
            <a:endParaRPr lang="en-US" dirty="0"/>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133" y="1130310"/>
            <a:ext cx="8465147" cy="770350"/>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5706" y="4731362"/>
            <a:ext cx="4333582" cy="780377"/>
          </a:xfrm>
          <a:prstGeom prst="rect">
            <a:avLst/>
          </a:prstGeom>
        </p:spPr>
      </p:pic>
      <p:pic>
        <p:nvPicPr>
          <p:cNvPr id="10" name="Grafi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678" y="2464419"/>
            <a:ext cx="4310122" cy="3101749"/>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79729226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noProof="0" dirty="0"/>
              <a:t>Attribute Syntax – Default Value</a:t>
            </a:r>
          </a:p>
        </p:txBody>
      </p:sp>
      <p:sp>
        <p:nvSpPr>
          <p:cNvPr id="14" name="Textplatzhalter 13"/>
          <p:cNvSpPr>
            <a:spLocks noGrp="1"/>
          </p:cNvSpPr>
          <p:nvPr>
            <p:ph type="body" sz="quarter" idx="13"/>
          </p:nvPr>
        </p:nvSpPr>
        <p:spPr>
          <a:xfrm>
            <a:off x="4876800" y="2464420"/>
            <a:ext cx="4081521" cy="3393472"/>
          </a:xfrm>
        </p:spPr>
        <p:txBody>
          <a:bodyPr/>
          <a:lstStyle/>
          <a:p>
            <a:pPr eaLnBrk="1" hangingPunct="1">
              <a:defRPr/>
            </a:pPr>
            <a:r>
              <a:rPr lang="en-US" dirty="0"/>
              <a:t>Default value </a:t>
            </a:r>
          </a:p>
          <a:p>
            <a:pPr lvl="1" eaLnBrk="1" hangingPunct="1">
              <a:defRPr/>
            </a:pPr>
            <a:r>
              <a:rPr lang="en-US" dirty="0"/>
              <a:t>Used if the attribute value is not set explicitly by the user</a:t>
            </a:r>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133" y="1130310"/>
            <a:ext cx="8465147" cy="770350"/>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678" y="2464420"/>
            <a:ext cx="4614922" cy="3321096"/>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81772408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noProof="0" dirty="0"/>
              <a:t>Attribute Syntax – Properties</a:t>
            </a:r>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132" y="1130310"/>
            <a:ext cx="8465148" cy="770350"/>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678" y="2464420"/>
            <a:ext cx="3669848" cy="2640980"/>
          </a:xfrm>
          <a:prstGeom prst="rect">
            <a:avLst/>
          </a:prstGeom>
        </p:spPr>
      </p:pic>
      <p:sp>
        <p:nvSpPr>
          <p:cNvPr id="10" name="Textplatzhalter 13"/>
          <p:cNvSpPr txBox="1">
            <a:spLocks/>
          </p:cNvSpPr>
          <p:nvPr/>
        </p:nvSpPr>
        <p:spPr bwMode="auto">
          <a:xfrm>
            <a:off x="3810000" y="2057400"/>
            <a:ext cx="5148321" cy="38004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7338" indent="-287338" algn="l" rtl="0" eaLnBrk="0" fontAlgn="base" hangingPunct="0">
              <a:spcBef>
                <a:spcPct val="15000"/>
              </a:spcBef>
              <a:spcAft>
                <a:spcPct val="0"/>
              </a:spcAft>
              <a:buClr>
                <a:srgbClr val="FE8400"/>
              </a:buClr>
              <a:buFont typeface="Wingdings" pitchFamily="2" charset="2"/>
              <a:buChar char="§"/>
              <a:defRPr sz="2000">
                <a:solidFill>
                  <a:schemeClr val="tx2"/>
                </a:solidFill>
                <a:latin typeface="+mn-lt"/>
                <a:ea typeface="+mn-ea"/>
                <a:cs typeface="+mn-cs"/>
              </a:defRPr>
            </a:lvl1pPr>
            <a:lvl2pPr marL="809625" indent="-266700" algn="l" defTabSz="809625" rtl="0" eaLnBrk="0" fontAlgn="base" hangingPunct="0">
              <a:spcBef>
                <a:spcPct val="15000"/>
              </a:spcBef>
              <a:spcAft>
                <a:spcPct val="0"/>
              </a:spcAft>
              <a:buClr>
                <a:schemeClr val="tx2"/>
              </a:buClr>
              <a:buSzPct val="100000"/>
              <a:buFont typeface="Wingdings" pitchFamily="2" charset="2"/>
              <a:buChar char="§"/>
              <a:defRPr>
                <a:solidFill>
                  <a:schemeClr val="tx1"/>
                </a:solidFill>
                <a:latin typeface="+mn-lt"/>
              </a:defRPr>
            </a:lvl2pPr>
            <a:lvl3pPr marL="1076325" indent="-190500" algn="l" rtl="0" eaLnBrk="0" fontAlgn="base" hangingPunct="0">
              <a:spcBef>
                <a:spcPct val="15000"/>
              </a:spcBef>
              <a:spcAft>
                <a:spcPct val="0"/>
              </a:spcAft>
              <a:buClr>
                <a:schemeClr val="bg2"/>
              </a:buClr>
              <a:buSzPct val="100000"/>
              <a:buFont typeface="Wingdings" pitchFamily="2" charset="2"/>
              <a:buChar char="§"/>
              <a:defRPr sz="1600">
                <a:solidFill>
                  <a:schemeClr val="tx1"/>
                </a:solidFill>
                <a:latin typeface="+mn-lt"/>
              </a:defRPr>
            </a:lvl3pPr>
            <a:lvl4pPr marL="1430338" indent="-165100" algn="l" rtl="0" eaLnBrk="0" fontAlgn="base" hangingPunct="0">
              <a:spcBef>
                <a:spcPct val="15000"/>
              </a:spcBef>
              <a:spcAft>
                <a:spcPct val="0"/>
              </a:spcAft>
              <a:buClr>
                <a:schemeClr val="folHlink"/>
              </a:buClr>
              <a:buFont typeface="Wingdings" pitchFamily="2" charset="2"/>
              <a:buChar char="§"/>
              <a:defRPr sz="1400">
                <a:solidFill>
                  <a:schemeClr val="tx1"/>
                </a:solidFill>
                <a:latin typeface="+mn-lt"/>
              </a:defRPr>
            </a:lvl4pPr>
            <a:lvl5pPr marL="1819275" indent="-163513" algn="l" rtl="0" eaLnBrk="0" fontAlgn="base" hangingPunct="0">
              <a:spcBef>
                <a:spcPct val="15000"/>
              </a:spcBef>
              <a:spcAft>
                <a:spcPct val="0"/>
              </a:spcAft>
              <a:buClr>
                <a:schemeClr val="folHlink"/>
              </a:buClr>
              <a:buFont typeface="Wingdings" pitchFamily="2" charset="2"/>
              <a:buChar char="§"/>
              <a:defRPr sz="1300">
                <a:solidFill>
                  <a:schemeClr val="tx1"/>
                </a:solidFill>
                <a:latin typeface="+mn-lt"/>
              </a:defRPr>
            </a:lvl5pPr>
            <a:lvl6pPr marL="22764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6pPr>
            <a:lvl7pPr marL="27336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7pPr>
            <a:lvl8pPr marL="31908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8pPr>
            <a:lvl9pPr marL="36480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9pPr>
          </a:lstStyle>
          <a:p>
            <a:pPr marL="287338" marR="0" lvl="0" indent="-287338" algn="l" defTabSz="914400" rtl="0" eaLnBrk="1" fontAlgn="base" latinLnBrk="0" hangingPunct="1">
              <a:lnSpc>
                <a:spcPct val="100000"/>
              </a:lnSpc>
              <a:spcBef>
                <a:spcPct val="15000"/>
              </a:spcBef>
              <a:spcAft>
                <a:spcPct val="0"/>
              </a:spcAft>
              <a:buClr>
                <a:srgbClr val="FE8400"/>
              </a:buClr>
              <a:buSzTx/>
              <a:buFont typeface="Wingdings" pitchFamily="2" charset="2"/>
              <a:buChar char="§"/>
              <a:tabLst/>
              <a:defRPr/>
            </a:pPr>
            <a:r>
              <a:rPr kumimoji="0" lang="en-US" sz="2000" b="0" i="0" u="none" strike="noStrike" kern="0" cap="none" spc="0" normalizeH="0" baseline="0" noProof="0" dirty="0">
                <a:ln>
                  <a:noFill/>
                </a:ln>
                <a:solidFill>
                  <a:srgbClr val="075590"/>
                </a:solidFill>
                <a:effectLst/>
                <a:uLnTx/>
                <a:uFillTx/>
                <a:latin typeface="Arial"/>
                <a:ea typeface="+mn-ea"/>
                <a:cs typeface="+mn-cs"/>
              </a:rPr>
              <a:t>Pre-defined properties</a:t>
            </a:r>
          </a:p>
          <a:p>
            <a:pPr marL="809625" marR="0" lvl="1" indent="-266700" algn="l" defTabSz="809625" rtl="0" eaLnBrk="1" fontAlgn="base" latinLnBrk="0" hangingPunct="1">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a:t>
            </a:r>
            <a:r>
              <a:rPr kumimoji="0" lang="en-US" sz="1800" b="0" i="0" u="none" strike="noStrike" kern="0" cap="none" spc="0" normalizeH="0" baseline="0" noProof="0" dirty="0" err="1">
                <a:ln>
                  <a:noFill/>
                </a:ln>
                <a:solidFill>
                  <a:srgbClr val="343434"/>
                </a:solidFill>
                <a:effectLst/>
                <a:uLnTx/>
                <a:uFillTx/>
                <a:latin typeface="Courier" pitchFamily="49" charset="0"/>
                <a:ea typeface="+mn-ea"/>
                <a:cs typeface="+mn-cs"/>
              </a:rPr>
              <a:t>readOnly</a:t>
            </a: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a:t>
            </a:r>
            <a:r>
              <a:rPr kumimoji="0" lang="en-US" sz="1800" b="0" i="0" u="none" strike="noStrike" kern="0" cap="none" spc="0" normalizeH="0" baseline="0" noProof="0" dirty="0">
                <a:ln>
                  <a:noFill/>
                </a:ln>
                <a:solidFill>
                  <a:srgbClr val="343434"/>
                </a:solidFill>
                <a:effectLst/>
                <a:uLnTx/>
                <a:uFillTx/>
                <a:latin typeface="Arial"/>
                <a:ea typeface="+mn-ea"/>
                <a:cs typeface="+mn-cs"/>
              </a:rPr>
              <a:t> … value cannot be changed</a:t>
            </a:r>
          </a:p>
          <a:p>
            <a:pPr marL="809625" marR="0" lvl="1" indent="-266700" algn="l" defTabSz="809625" rtl="0" eaLnBrk="1" fontAlgn="base" latinLnBrk="0" hangingPunct="1">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{unique} </a:t>
            </a:r>
            <a:r>
              <a:rPr kumimoji="0" lang="en-US" sz="1800" b="0" i="0" u="none" strike="noStrike" kern="0" cap="none" spc="0" normalizeH="0" baseline="0" noProof="0" dirty="0">
                <a:ln>
                  <a:noFill/>
                </a:ln>
                <a:solidFill>
                  <a:srgbClr val="343434"/>
                </a:solidFill>
                <a:effectLst/>
                <a:uLnTx/>
                <a:uFillTx/>
                <a:latin typeface="Arial"/>
                <a:ea typeface="+mn-ea"/>
                <a:cs typeface="+mn-cs"/>
              </a:rPr>
              <a:t>… no duplicates permitted</a:t>
            </a:r>
          </a:p>
          <a:p>
            <a:pPr marL="809625" marR="0" lvl="1" indent="-266700" algn="l" defTabSz="809625" rtl="0" eaLnBrk="1" fontAlgn="base" latinLnBrk="0" hangingPunct="1">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{non-unique} </a:t>
            </a:r>
            <a:r>
              <a:rPr kumimoji="0" lang="en-US" sz="1800" b="0" i="0" u="none" strike="noStrike" kern="0" cap="none" spc="0" normalizeH="0" baseline="0" noProof="0" dirty="0">
                <a:ln>
                  <a:noFill/>
                </a:ln>
                <a:solidFill>
                  <a:srgbClr val="343434"/>
                </a:solidFill>
                <a:effectLst/>
                <a:uLnTx/>
                <a:uFillTx/>
                <a:latin typeface="Arial"/>
                <a:ea typeface="+mn-ea"/>
                <a:cs typeface="+mn-cs"/>
              </a:rPr>
              <a:t>… duplicates permitted</a:t>
            </a:r>
          </a:p>
          <a:p>
            <a:pPr marL="809625" marR="0" lvl="1" indent="-266700" algn="l" defTabSz="809625" rtl="0" eaLnBrk="1" fontAlgn="base" latinLnBrk="0" hangingPunct="1">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{ordered} </a:t>
            </a:r>
            <a:r>
              <a:rPr kumimoji="0" lang="en-US" sz="1800" b="0" i="0" u="none" strike="noStrike" kern="0" cap="none" spc="0" normalizeH="0" baseline="0" noProof="0" dirty="0">
                <a:ln>
                  <a:noFill/>
                </a:ln>
                <a:solidFill>
                  <a:srgbClr val="343434"/>
                </a:solidFill>
                <a:effectLst/>
                <a:uLnTx/>
                <a:uFillTx/>
                <a:latin typeface="Arial"/>
                <a:ea typeface="+mn-ea"/>
                <a:cs typeface="+mn-cs"/>
              </a:rPr>
              <a:t>… fixed order of the values</a:t>
            </a:r>
          </a:p>
          <a:p>
            <a:pPr marL="809625" marR="0" lvl="1" indent="-266700" algn="l" defTabSz="809625" rtl="0" eaLnBrk="1" fontAlgn="base" latinLnBrk="0" hangingPunct="1">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{unordered} </a:t>
            </a:r>
            <a:r>
              <a:rPr kumimoji="0" lang="en-US" sz="1800" b="0" i="0" u="none" strike="noStrike" kern="0" cap="none" spc="0" normalizeH="0" baseline="0" noProof="0" dirty="0">
                <a:ln>
                  <a:noFill/>
                </a:ln>
                <a:solidFill>
                  <a:srgbClr val="343434"/>
                </a:solidFill>
                <a:effectLst/>
                <a:uLnTx/>
                <a:uFillTx/>
                <a:latin typeface="Arial"/>
                <a:ea typeface="+mn-ea"/>
                <a:cs typeface="+mn-cs"/>
              </a:rPr>
              <a:t>… no fixed order of the values</a:t>
            </a:r>
          </a:p>
          <a:p>
            <a:pPr marL="287338" marR="0" lvl="0" indent="-287338" algn="l" defTabSz="914400" rtl="0" eaLnBrk="1" fontAlgn="base" latinLnBrk="0" hangingPunct="1">
              <a:lnSpc>
                <a:spcPct val="100000"/>
              </a:lnSpc>
              <a:spcBef>
                <a:spcPct val="15000"/>
              </a:spcBef>
              <a:spcAft>
                <a:spcPct val="0"/>
              </a:spcAft>
              <a:buClr>
                <a:srgbClr val="FE8400"/>
              </a:buClr>
              <a:buSzTx/>
              <a:buFont typeface="Wingdings" pitchFamily="2" charset="2"/>
              <a:buChar char="§"/>
              <a:tabLst/>
              <a:defRPr/>
            </a:pPr>
            <a:r>
              <a:rPr kumimoji="0" lang="en-US" sz="2000" b="0" i="0" u="none" strike="noStrike" kern="0" cap="none" spc="0" normalizeH="0" baseline="0" noProof="0" dirty="0">
                <a:ln>
                  <a:noFill/>
                </a:ln>
                <a:solidFill>
                  <a:srgbClr val="075590"/>
                </a:solidFill>
                <a:effectLst/>
                <a:uLnTx/>
                <a:uFillTx/>
                <a:latin typeface="Arial"/>
                <a:ea typeface="+mn-ea"/>
                <a:cs typeface="+mn-cs"/>
              </a:rPr>
              <a:t>Attribute specification</a:t>
            </a:r>
          </a:p>
          <a:p>
            <a:pPr marL="809625" marR="0" lvl="1" indent="-266700" algn="l" defTabSz="809625" rtl="0" eaLnBrk="0" fontAlgn="base" latinLnBrk="0" hangingPunct="0">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a:ln>
                  <a:noFill/>
                </a:ln>
                <a:solidFill>
                  <a:srgbClr val="343434"/>
                </a:solidFill>
                <a:effectLst/>
                <a:uLnTx/>
                <a:uFillTx/>
                <a:latin typeface="Arial"/>
                <a:ea typeface="+mn-ea"/>
                <a:cs typeface="+mn-cs"/>
              </a:rPr>
              <a:t>Set: </a:t>
            </a: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{unordered, unique} </a:t>
            </a:r>
          </a:p>
          <a:p>
            <a:pPr marL="809625" marR="0" lvl="1" indent="-266700" algn="l" defTabSz="809625" rtl="0" eaLnBrk="0" fontAlgn="base" latinLnBrk="0" hangingPunct="0">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a:ln>
                  <a:noFill/>
                </a:ln>
                <a:solidFill>
                  <a:srgbClr val="343434"/>
                </a:solidFill>
                <a:effectLst/>
                <a:uLnTx/>
                <a:uFillTx/>
                <a:latin typeface="Arial"/>
                <a:ea typeface="+mn-ea"/>
                <a:cs typeface="+mn-cs"/>
              </a:rPr>
              <a:t>Multi-set: </a:t>
            </a: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{unordered, non-unique}</a:t>
            </a:r>
          </a:p>
          <a:p>
            <a:pPr marL="809625" marR="0" lvl="1" indent="-266700" algn="l" defTabSz="809625" rtl="0" eaLnBrk="0" fontAlgn="base" latinLnBrk="0" hangingPunct="0">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a:ln>
                  <a:noFill/>
                </a:ln>
                <a:solidFill>
                  <a:srgbClr val="343434"/>
                </a:solidFill>
                <a:effectLst/>
                <a:uLnTx/>
                <a:uFillTx/>
                <a:latin typeface="Arial"/>
                <a:ea typeface="+mn-ea"/>
                <a:cs typeface="+mn-cs"/>
              </a:rPr>
              <a:t>Ordered set: </a:t>
            </a: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{ordered, unique}</a:t>
            </a:r>
          </a:p>
          <a:p>
            <a:pPr marL="809625" marR="0" lvl="1" indent="-266700" algn="l" defTabSz="809625" rtl="0" eaLnBrk="0" fontAlgn="base" latinLnBrk="0" hangingPunct="0">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a:ln>
                  <a:noFill/>
                </a:ln>
                <a:solidFill>
                  <a:srgbClr val="343434"/>
                </a:solidFill>
                <a:effectLst/>
                <a:uLnTx/>
                <a:uFillTx/>
                <a:latin typeface="Arial"/>
                <a:ea typeface="+mn-ea"/>
                <a:cs typeface="+mn-cs"/>
              </a:rPr>
              <a:t>List: </a:t>
            </a: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{ordered, non-unique}</a:t>
            </a:r>
          </a:p>
          <a:p>
            <a:pPr marL="287338" marR="0" lvl="0" indent="-287338" algn="l" defTabSz="914400" rtl="0" eaLnBrk="1" fontAlgn="base" latinLnBrk="0" hangingPunct="1">
              <a:lnSpc>
                <a:spcPct val="100000"/>
              </a:lnSpc>
              <a:spcBef>
                <a:spcPct val="15000"/>
              </a:spcBef>
              <a:spcAft>
                <a:spcPct val="0"/>
              </a:spcAft>
              <a:buClr>
                <a:srgbClr val="FE8400"/>
              </a:buClr>
              <a:buSzTx/>
              <a:buFont typeface="Wingdings" pitchFamily="2" charset="2"/>
              <a:buChar char="§"/>
              <a:tabLst/>
              <a:defRPr/>
            </a:pPr>
            <a:endParaRPr kumimoji="0" lang="en-US" sz="2000" b="0" i="0" u="none" strike="noStrike" kern="0" cap="none" spc="0" normalizeH="0" baseline="0" noProof="0" dirty="0">
              <a:ln>
                <a:noFill/>
              </a:ln>
              <a:solidFill>
                <a:srgbClr val="075590"/>
              </a:solidFill>
              <a:effectLst/>
              <a:uLnTx/>
              <a:uFillTx/>
              <a:latin typeface="Arial"/>
              <a:ea typeface="+mn-ea"/>
              <a:cs typeface="+mn-cs"/>
            </a:endParaRPr>
          </a:p>
        </p:txBody>
      </p:sp>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5EAA76-C76D-4FD0-8492-2ED3D3341801}"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1808947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noProof="0" dirty="0"/>
              <a:t>Operation Syntax - Parameters</a:t>
            </a:r>
          </a:p>
        </p:txBody>
      </p:sp>
      <p:pic>
        <p:nvPicPr>
          <p:cNvPr id="19" name="Grafik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88" y="2464420"/>
            <a:ext cx="4380677" cy="1955180"/>
          </a:xfrm>
          <a:prstGeom prst="rect">
            <a:avLst/>
          </a:prstGeom>
        </p:spPr>
      </p:pic>
      <p:pic>
        <p:nvPicPr>
          <p:cNvPr id="31" name="Grafik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132" y="1099974"/>
            <a:ext cx="8476072" cy="858275"/>
          </a:xfrm>
          <a:prstGeom prst="rect">
            <a:avLst/>
          </a:prstGeom>
        </p:spPr>
      </p:pic>
      <p:pic>
        <p:nvPicPr>
          <p:cNvPr id="32" name="Grafik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132" y="1099974"/>
            <a:ext cx="8476072" cy="858275"/>
          </a:xfrm>
          <a:prstGeom prst="rect">
            <a:avLst/>
          </a:prstGeom>
        </p:spPr>
      </p:pic>
      <p:pic>
        <p:nvPicPr>
          <p:cNvPr id="9" name="Grafik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928" y="5114666"/>
            <a:ext cx="7670757" cy="1086590"/>
          </a:xfrm>
          <a:prstGeom prst="rect">
            <a:avLst/>
          </a:prstGeom>
        </p:spPr>
      </p:pic>
      <p:sp>
        <p:nvSpPr>
          <p:cNvPr id="11" name="Textplatzhalter 13"/>
          <p:cNvSpPr txBox="1">
            <a:spLocks/>
          </p:cNvSpPr>
          <p:nvPr/>
        </p:nvSpPr>
        <p:spPr bwMode="auto">
          <a:xfrm>
            <a:off x="4631168" y="2057400"/>
            <a:ext cx="4261343" cy="38004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7338" indent="-287338" algn="l" rtl="0" eaLnBrk="0" fontAlgn="base" hangingPunct="0">
              <a:spcBef>
                <a:spcPct val="15000"/>
              </a:spcBef>
              <a:spcAft>
                <a:spcPct val="0"/>
              </a:spcAft>
              <a:buClr>
                <a:srgbClr val="FE8400"/>
              </a:buClr>
              <a:buFont typeface="Wingdings" pitchFamily="2" charset="2"/>
              <a:buChar char="§"/>
              <a:defRPr sz="2000">
                <a:solidFill>
                  <a:schemeClr val="tx2"/>
                </a:solidFill>
                <a:latin typeface="+mn-lt"/>
                <a:ea typeface="+mn-ea"/>
                <a:cs typeface="+mn-cs"/>
              </a:defRPr>
            </a:lvl1pPr>
            <a:lvl2pPr marL="809625" indent="-266700" algn="l" defTabSz="809625" rtl="0" eaLnBrk="0" fontAlgn="base" hangingPunct="0">
              <a:spcBef>
                <a:spcPct val="15000"/>
              </a:spcBef>
              <a:spcAft>
                <a:spcPct val="0"/>
              </a:spcAft>
              <a:buClr>
                <a:schemeClr val="tx2"/>
              </a:buClr>
              <a:buSzPct val="100000"/>
              <a:buFont typeface="Wingdings" pitchFamily="2" charset="2"/>
              <a:buChar char="§"/>
              <a:defRPr>
                <a:solidFill>
                  <a:schemeClr val="tx1"/>
                </a:solidFill>
                <a:latin typeface="+mn-lt"/>
              </a:defRPr>
            </a:lvl2pPr>
            <a:lvl3pPr marL="1076325" indent="-190500" algn="l" rtl="0" eaLnBrk="0" fontAlgn="base" hangingPunct="0">
              <a:spcBef>
                <a:spcPct val="15000"/>
              </a:spcBef>
              <a:spcAft>
                <a:spcPct val="0"/>
              </a:spcAft>
              <a:buClr>
                <a:schemeClr val="bg2"/>
              </a:buClr>
              <a:buSzPct val="100000"/>
              <a:buFont typeface="Wingdings" pitchFamily="2" charset="2"/>
              <a:buChar char="§"/>
              <a:defRPr sz="1600">
                <a:solidFill>
                  <a:schemeClr val="tx1"/>
                </a:solidFill>
                <a:latin typeface="+mn-lt"/>
              </a:defRPr>
            </a:lvl3pPr>
            <a:lvl4pPr marL="1430338" indent="-165100" algn="l" rtl="0" eaLnBrk="0" fontAlgn="base" hangingPunct="0">
              <a:spcBef>
                <a:spcPct val="15000"/>
              </a:spcBef>
              <a:spcAft>
                <a:spcPct val="0"/>
              </a:spcAft>
              <a:buClr>
                <a:schemeClr val="folHlink"/>
              </a:buClr>
              <a:buFont typeface="Wingdings" pitchFamily="2" charset="2"/>
              <a:buChar char="§"/>
              <a:defRPr sz="1400">
                <a:solidFill>
                  <a:schemeClr val="tx1"/>
                </a:solidFill>
                <a:latin typeface="+mn-lt"/>
              </a:defRPr>
            </a:lvl4pPr>
            <a:lvl5pPr marL="1819275" indent="-163513" algn="l" rtl="0" eaLnBrk="0" fontAlgn="base" hangingPunct="0">
              <a:spcBef>
                <a:spcPct val="15000"/>
              </a:spcBef>
              <a:spcAft>
                <a:spcPct val="0"/>
              </a:spcAft>
              <a:buClr>
                <a:schemeClr val="folHlink"/>
              </a:buClr>
              <a:buFont typeface="Wingdings" pitchFamily="2" charset="2"/>
              <a:buChar char="§"/>
              <a:defRPr sz="1300">
                <a:solidFill>
                  <a:schemeClr val="tx1"/>
                </a:solidFill>
                <a:latin typeface="+mn-lt"/>
              </a:defRPr>
            </a:lvl5pPr>
            <a:lvl6pPr marL="22764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6pPr>
            <a:lvl7pPr marL="27336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7pPr>
            <a:lvl8pPr marL="31908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8pPr>
            <a:lvl9pPr marL="36480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9pPr>
          </a:lstStyle>
          <a:p>
            <a:pPr marL="287338" marR="0" lvl="0" indent="-287338" algn="l" defTabSz="914400" rtl="0" eaLnBrk="1" fontAlgn="base" latinLnBrk="0" hangingPunct="1">
              <a:lnSpc>
                <a:spcPct val="100000"/>
              </a:lnSpc>
              <a:spcBef>
                <a:spcPct val="15000"/>
              </a:spcBef>
              <a:spcAft>
                <a:spcPct val="0"/>
              </a:spcAft>
              <a:buClr>
                <a:srgbClr val="FE8400"/>
              </a:buClr>
              <a:buSzTx/>
              <a:buFont typeface="Wingdings" pitchFamily="2" charset="2"/>
              <a:buChar char="§"/>
              <a:tabLst/>
              <a:defRPr/>
            </a:pPr>
            <a:r>
              <a:rPr kumimoji="0" lang="en-US" sz="2000" b="0" i="0" u="none" strike="noStrike" kern="0" cap="none" spc="0" normalizeH="0" baseline="0" noProof="0" dirty="0">
                <a:ln>
                  <a:noFill/>
                </a:ln>
                <a:solidFill>
                  <a:srgbClr val="075590"/>
                </a:solidFill>
                <a:effectLst/>
                <a:uLnTx/>
                <a:uFillTx/>
                <a:latin typeface="Arial"/>
                <a:ea typeface="+mn-ea"/>
                <a:cs typeface="+mn-cs"/>
              </a:rPr>
              <a:t>Notation similar to attributes</a:t>
            </a:r>
          </a:p>
          <a:p>
            <a:pPr marL="287338" marR="0" lvl="0" indent="-287338" algn="l" defTabSz="914400" rtl="0" eaLnBrk="1" fontAlgn="base" latinLnBrk="0" hangingPunct="1">
              <a:lnSpc>
                <a:spcPct val="100000"/>
              </a:lnSpc>
              <a:spcBef>
                <a:spcPct val="15000"/>
              </a:spcBef>
              <a:spcAft>
                <a:spcPct val="0"/>
              </a:spcAft>
              <a:buClr>
                <a:srgbClr val="FE8400"/>
              </a:buClr>
              <a:buSzTx/>
              <a:buFont typeface="Wingdings" pitchFamily="2" charset="2"/>
              <a:buChar char="§"/>
              <a:tabLst/>
              <a:defRPr/>
            </a:pPr>
            <a:r>
              <a:rPr kumimoji="0" lang="en-US" sz="2000" b="0" i="0" u="none" strike="noStrike" kern="0" cap="none" spc="0" normalizeH="0" baseline="0" noProof="0" dirty="0">
                <a:ln>
                  <a:noFill/>
                </a:ln>
                <a:solidFill>
                  <a:srgbClr val="075590"/>
                </a:solidFill>
                <a:effectLst/>
                <a:uLnTx/>
                <a:uFillTx/>
                <a:latin typeface="Arial"/>
                <a:ea typeface="+mn-ea"/>
                <a:cs typeface="+mn-cs"/>
              </a:rPr>
              <a:t>Direction of the parameter</a:t>
            </a:r>
          </a:p>
          <a:p>
            <a:pPr marL="809625" marR="0" lvl="1" indent="-266700" algn="l" defTabSz="809625" rtl="0" eaLnBrk="1" fontAlgn="base" latinLnBrk="0" hangingPunct="1">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in</a:t>
            </a:r>
            <a:r>
              <a:rPr kumimoji="0" lang="en-US" sz="1800" b="0" i="0" u="none" strike="noStrike" kern="0" cap="none" spc="0" normalizeH="0" baseline="0" noProof="0" dirty="0">
                <a:ln>
                  <a:noFill/>
                </a:ln>
                <a:solidFill>
                  <a:srgbClr val="343434"/>
                </a:solidFill>
                <a:effectLst/>
                <a:uLnTx/>
                <a:uFillTx/>
                <a:latin typeface="Arial"/>
                <a:ea typeface="+mn-ea"/>
                <a:cs typeface="+mn-cs"/>
              </a:rPr>
              <a:t> … input parameter </a:t>
            </a:r>
          </a:p>
          <a:p>
            <a:pPr marL="1076325" marR="0" lvl="2" indent="-190500" algn="l" defTabSz="914400" rtl="0" eaLnBrk="1" fontAlgn="base" latinLnBrk="0" hangingPunct="1">
              <a:lnSpc>
                <a:spcPct val="100000"/>
              </a:lnSpc>
              <a:spcBef>
                <a:spcPct val="15000"/>
              </a:spcBef>
              <a:spcAft>
                <a:spcPct val="0"/>
              </a:spcAft>
              <a:buClr>
                <a:srgbClr val="7B7B7B"/>
              </a:buClr>
              <a:buSzPct val="100000"/>
              <a:buFont typeface="Wingdings" pitchFamily="2" charset="2"/>
              <a:buChar char="§"/>
              <a:tabLst/>
              <a:defRPr/>
            </a:pPr>
            <a:r>
              <a:rPr kumimoji="0" lang="en-US" sz="1600" b="0" i="0" u="none" strike="noStrike" kern="0" cap="none" spc="0" normalizeH="0" baseline="0" noProof="0" dirty="0">
                <a:ln>
                  <a:noFill/>
                </a:ln>
                <a:solidFill>
                  <a:srgbClr val="343434"/>
                </a:solidFill>
                <a:effectLst/>
                <a:uLnTx/>
                <a:uFillTx/>
                <a:latin typeface="Arial"/>
                <a:ea typeface="+mn-ea"/>
                <a:cs typeface="+mn-cs"/>
              </a:rPr>
              <a:t>When the operation is used, a value is expected from this parameter</a:t>
            </a:r>
          </a:p>
          <a:p>
            <a:pPr marL="809625" marR="0" lvl="1" indent="-266700" algn="l" defTabSz="809625" rtl="0" eaLnBrk="1" fontAlgn="base" latinLnBrk="0" hangingPunct="1">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a:ln>
                  <a:noFill/>
                </a:ln>
                <a:solidFill>
                  <a:srgbClr val="343434"/>
                </a:solidFill>
                <a:effectLst/>
                <a:uLnTx/>
                <a:uFillTx/>
                <a:latin typeface="Courier" pitchFamily="49" charset="0"/>
                <a:ea typeface="+mn-ea"/>
                <a:cs typeface="+mn-cs"/>
              </a:rPr>
              <a:t>out</a:t>
            </a:r>
            <a:r>
              <a:rPr kumimoji="0" lang="en-US" sz="1800" b="0" i="0" u="none" strike="noStrike" kern="0" cap="none" spc="0" normalizeH="0" baseline="0" noProof="0" dirty="0">
                <a:ln>
                  <a:noFill/>
                </a:ln>
                <a:solidFill>
                  <a:srgbClr val="343434"/>
                </a:solidFill>
                <a:effectLst/>
                <a:uLnTx/>
                <a:uFillTx/>
                <a:latin typeface="Arial"/>
                <a:ea typeface="+mn-ea"/>
                <a:cs typeface="+mn-cs"/>
              </a:rPr>
              <a:t> … output parameter </a:t>
            </a:r>
          </a:p>
          <a:p>
            <a:pPr marL="1076325" marR="0" lvl="2" indent="-190500" algn="l" defTabSz="914400" rtl="0" eaLnBrk="1" fontAlgn="base" latinLnBrk="0" hangingPunct="1">
              <a:lnSpc>
                <a:spcPct val="100000"/>
              </a:lnSpc>
              <a:spcBef>
                <a:spcPct val="15000"/>
              </a:spcBef>
              <a:spcAft>
                <a:spcPct val="0"/>
              </a:spcAft>
              <a:buClr>
                <a:srgbClr val="7B7B7B"/>
              </a:buClr>
              <a:buSzPct val="100000"/>
              <a:buFont typeface="Wingdings" pitchFamily="2" charset="2"/>
              <a:buChar char="§"/>
              <a:tabLst/>
              <a:defRPr/>
            </a:pPr>
            <a:r>
              <a:rPr kumimoji="0" lang="en-US" sz="1600" b="0" i="0" u="none" strike="noStrike" kern="0" cap="none" spc="0" normalizeH="0" baseline="0" noProof="0" dirty="0">
                <a:ln>
                  <a:noFill/>
                </a:ln>
                <a:solidFill>
                  <a:srgbClr val="343434"/>
                </a:solidFill>
                <a:effectLst/>
                <a:uLnTx/>
                <a:uFillTx/>
                <a:latin typeface="Arial"/>
                <a:ea typeface="+mn-ea"/>
                <a:cs typeface="+mn-cs"/>
              </a:rPr>
              <a:t>After the execution of the operation, the parameter has adopted a new value</a:t>
            </a:r>
          </a:p>
          <a:p>
            <a:pPr marL="809625" marR="0" lvl="1" indent="-266700" algn="l" defTabSz="809625" rtl="0" eaLnBrk="1" fontAlgn="base" latinLnBrk="0" hangingPunct="1">
              <a:lnSpc>
                <a:spcPct val="100000"/>
              </a:lnSpc>
              <a:spcBef>
                <a:spcPct val="15000"/>
              </a:spcBef>
              <a:spcAft>
                <a:spcPct val="0"/>
              </a:spcAft>
              <a:buClr>
                <a:srgbClr val="075590"/>
              </a:buClr>
              <a:buSzPct val="100000"/>
              <a:buFont typeface="Wingdings" pitchFamily="2" charset="2"/>
              <a:buChar char="§"/>
              <a:tabLst/>
              <a:defRPr/>
            </a:pPr>
            <a:r>
              <a:rPr kumimoji="0" lang="en-US" sz="1800" b="0" i="0" u="none" strike="noStrike" kern="0" cap="none" spc="0" normalizeH="0" baseline="0" noProof="0" dirty="0" err="1">
                <a:ln>
                  <a:noFill/>
                </a:ln>
                <a:solidFill>
                  <a:srgbClr val="343434"/>
                </a:solidFill>
                <a:effectLst/>
                <a:uLnTx/>
                <a:uFillTx/>
                <a:latin typeface="Courier" pitchFamily="49" charset="0"/>
                <a:ea typeface="+mn-ea"/>
                <a:cs typeface="+mn-cs"/>
              </a:rPr>
              <a:t>inout</a:t>
            </a:r>
            <a:r>
              <a:rPr kumimoji="0" lang="en-US" sz="1800" b="0" i="0" u="none" strike="noStrike" kern="0" cap="none" spc="0" normalizeH="0" baseline="0" noProof="0" dirty="0">
                <a:ln>
                  <a:noFill/>
                </a:ln>
                <a:solidFill>
                  <a:srgbClr val="343434"/>
                </a:solidFill>
                <a:effectLst/>
                <a:uLnTx/>
                <a:uFillTx/>
                <a:latin typeface="Arial"/>
                <a:ea typeface="+mn-ea"/>
                <a:cs typeface="+mn-cs"/>
              </a:rPr>
              <a:t> : combined input/output parameter</a:t>
            </a:r>
          </a:p>
        </p:txBody>
      </p:sp>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5EAA76-C76D-4FD0-8492-2ED3D3341801}"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75588060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89" y="2464420"/>
            <a:ext cx="5063596" cy="2259980"/>
          </a:xfrm>
          <a:prstGeom prst="rect">
            <a:avLst/>
          </a:prstGeom>
        </p:spPr>
      </p:pic>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132" y="1099974"/>
            <a:ext cx="8476072" cy="858275"/>
          </a:xfrm>
          <a:prstGeom prst="rect">
            <a:avLst/>
          </a:prstGeom>
        </p:spPr>
      </p:pic>
      <p:sp>
        <p:nvSpPr>
          <p:cNvPr id="21506" name="Rectangle 2"/>
          <p:cNvSpPr>
            <a:spLocks noGrp="1" noChangeArrowheads="1"/>
          </p:cNvSpPr>
          <p:nvPr>
            <p:ph type="title"/>
          </p:nvPr>
        </p:nvSpPr>
        <p:spPr/>
        <p:txBody>
          <a:bodyPr/>
          <a:lstStyle/>
          <a:p>
            <a:r>
              <a:rPr lang="en-US" noProof="0" dirty="0"/>
              <a:t>Operation Syntax - Type</a:t>
            </a:r>
          </a:p>
        </p:txBody>
      </p:sp>
      <p:sp>
        <p:nvSpPr>
          <p:cNvPr id="19" name="Textplatzhalter 13"/>
          <p:cNvSpPr txBox="1">
            <a:spLocks/>
          </p:cNvSpPr>
          <p:nvPr/>
        </p:nvSpPr>
        <p:spPr bwMode="auto">
          <a:xfrm>
            <a:off x="5562600" y="2464420"/>
            <a:ext cx="3329911" cy="3393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7338" indent="-287338" algn="l" rtl="0" eaLnBrk="0" fontAlgn="base" hangingPunct="0">
              <a:spcBef>
                <a:spcPct val="15000"/>
              </a:spcBef>
              <a:spcAft>
                <a:spcPct val="0"/>
              </a:spcAft>
              <a:buClr>
                <a:srgbClr val="FE8400"/>
              </a:buClr>
              <a:buFont typeface="Wingdings" pitchFamily="2" charset="2"/>
              <a:buChar char="§"/>
              <a:defRPr sz="2000">
                <a:solidFill>
                  <a:schemeClr val="tx2"/>
                </a:solidFill>
                <a:latin typeface="+mn-lt"/>
                <a:ea typeface="+mn-ea"/>
                <a:cs typeface="+mn-cs"/>
              </a:defRPr>
            </a:lvl1pPr>
            <a:lvl2pPr marL="809625" indent="-266700" algn="l" rtl="0" eaLnBrk="0" fontAlgn="base" hangingPunct="0">
              <a:spcBef>
                <a:spcPct val="15000"/>
              </a:spcBef>
              <a:spcAft>
                <a:spcPct val="0"/>
              </a:spcAft>
              <a:buClr>
                <a:schemeClr val="tx2"/>
              </a:buClr>
              <a:buSzPct val="100000"/>
              <a:buFont typeface="Wingdings" pitchFamily="2" charset="2"/>
              <a:buChar char="§"/>
              <a:defRPr>
                <a:solidFill>
                  <a:schemeClr val="tx1"/>
                </a:solidFill>
                <a:latin typeface="+mn-lt"/>
              </a:defRPr>
            </a:lvl2pPr>
            <a:lvl3pPr marL="1076325" indent="-190500" algn="l" rtl="0" eaLnBrk="0" fontAlgn="base" hangingPunct="0">
              <a:spcBef>
                <a:spcPct val="15000"/>
              </a:spcBef>
              <a:spcAft>
                <a:spcPct val="0"/>
              </a:spcAft>
              <a:buClr>
                <a:schemeClr val="bg2"/>
              </a:buClr>
              <a:buSzPct val="100000"/>
              <a:buFont typeface="Wingdings" pitchFamily="2" charset="2"/>
              <a:buChar char="§"/>
              <a:defRPr sz="1600">
                <a:solidFill>
                  <a:schemeClr val="tx1"/>
                </a:solidFill>
                <a:latin typeface="+mn-lt"/>
              </a:defRPr>
            </a:lvl3pPr>
            <a:lvl4pPr marL="1430338" indent="-165100" algn="l" rtl="0" eaLnBrk="0" fontAlgn="base" hangingPunct="0">
              <a:spcBef>
                <a:spcPct val="15000"/>
              </a:spcBef>
              <a:spcAft>
                <a:spcPct val="0"/>
              </a:spcAft>
              <a:buClr>
                <a:schemeClr val="folHlink"/>
              </a:buClr>
              <a:buFont typeface="Wingdings" pitchFamily="2" charset="2"/>
              <a:buChar char="§"/>
              <a:defRPr sz="1400">
                <a:solidFill>
                  <a:schemeClr val="tx1"/>
                </a:solidFill>
                <a:latin typeface="+mn-lt"/>
              </a:defRPr>
            </a:lvl4pPr>
            <a:lvl5pPr marL="1819275" indent="-163513" algn="l" rtl="0" eaLnBrk="0" fontAlgn="base" hangingPunct="0">
              <a:spcBef>
                <a:spcPct val="15000"/>
              </a:spcBef>
              <a:spcAft>
                <a:spcPct val="0"/>
              </a:spcAft>
              <a:buClr>
                <a:schemeClr val="folHlink"/>
              </a:buClr>
              <a:buFont typeface="Wingdings" pitchFamily="2" charset="2"/>
              <a:buChar char="§"/>
              <a:defRPr sz="1300">
                <a:solidFill>
                  <a:schemeClr val="tx1"/>
                </a:solidFill>
                <a:latin typeface="+mn-lt"/>
              </a:defRPr>
            </a:lvl5pPr>
            <a:lvl6pPr marL="22764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6pPr>
            <a:lvl7pPr marL="27336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7pPr>
            <a:lvl8pPr marL="31908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8pPr>
            <a:lvl9pPr marL="3648075" indent="-163513" algn="l" rtl="0" eaLnBrk="1" fontAlgn="base" hangingPunct="1">
              <a:lnSpc>
                <a:spcPct val="120000"/>
              </a:lnSpc>
              <a:spcBef>
                <a:spcPct val="15000"/>
              </a:spcBef>
              <a:spcAft>
                <a:spcPct val="0"/>
              </a:spcAft>
              <a:buClr>
                <a:schemeClr val="folHlink"/>
              </a:buClr>
              <a:buFont typeface="Times" charset="0"/>
              <a:buChar char="•"/>
              <a:defRPr sz="1300">
                <a:solidFill>
                  <a:schemeClr val="tx1"/>
                </a:solidFill>
                <a:latin typeface="+mn-lt"/>
              </a:defRPr>
            </a:lvl9pPr>
          </a:lstStyle>
          <a:p>
            <a:pPr marL="287338" marR="0" lvl="0" indent="-287338" algn="l" defTabSz="914400" rtl="0" eaLnBrk="1" fontAlgn="base" latinLnBrk="0" hangingPunct="1">
              <a:lnSpc>
                <a:spcPct val="100000"/>
              </a:lnSpc>
              <a:spcBef>
                <a:spcPct val="15000"/>
              </a:spcBef>
              <a:spcAft>
                <a:spcPct val="0"/>
              </a:spcAft>
              <a:buClr>
                <a:srgbClr val="FE8400"/>
              </a:buClr>
              <a:buSzTx/>
              <a:buFont typeface="Wingdings" pitchFamily="2" charset="2"/>
              <a:buChar char="§"/>
              <a:tabLst/>
              <a:defRPr/>
            </a:pPr>
            <a:r>
              <a:rPr kumimoji="0" lang="en-US" sz="2000" b="0" i="0" u="none" strike="noStrike" kern="0" cap="none" spc="0" normalizeH="0" baseline="0" noProof="0">
                <a:ln>
                  <a:noFill/>
                </a:ln>
                <a:solidFill>
                  <a:srgbClr val="075590"/>
                </a:solidFill>
                <a:effectLst/>
                <a:uLnTx/>
                <a:uFillTx/>
                <a:latin typeface="Arial"/>
                <a:ea typeface="+mn-ea"/>
                <a:cs typeface="+mn-cs"/>
              </a:rPr>
              <a:t>Type of the return value</a:t>
            </a:r>
            <a:endParaRPr kumimoji="0" lang="en-US" sz="2000" b="0" i="0" u="none" strike="noStrike" kern="0" cap="none" spc="0" normalizeH="0" baseline="0" noProof="0" dirty="0">
              <a:ln>
                <a:noFill/>
              </a:ln>
              <a:solidFill>
                <a:srgbClr val="075590"/>
              </a:solidFill>
              <a:effectLst/>
              <a:uLnTx/>
              <a:uFillTx/>
              <a:latin typeface="Arial"/>
              <a:ea typeface="+mn-ea"/>
              <a:cs typeface="+mn-cs"/>
            </a:endParaRPr>
          </a:p>
        </p:txBody>
      </p:sp>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06650589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385" y="4559343"/>
            <a:ext cx="1114690" cy="1525364"/>
          </a:xfrm>
          <a:prstGeom prst="rect">
            <a:avLst/>
          </a:prstGeom>
        </p:spPr>
      </p:pic>
      <p:sp>
        <p:nvSpPr>
          <p:cNvPr id="2" name="Titel 1"/>
          <p:cNvSpPr>
            <a:spLocks noGrp="1"/>
          </p:cNvSpPr>
          <p:nvPr>
            <p:ph type="title"/>
          </p:nvPr>
        </p:nvSpPr>
        <p:spPr/>
        <p:txBody>
          <a:bodyPr/>
          <a:lstStyle/>
          <a:p>
            <a:r>
              <a:rPr lang="en-US" dirty="0"/>
              <a:t>Class Variable and Class Operation</a:t>
            </a:r>
          </a:p>
        </p:txBody>
      </p:sp>
      <p:sp>
        <p:nvSpPr>
          <p:cNvPr id="3" name="Textplatzhalter 2"/>
          <p:cNvSpPr>
            <a:spLocks noGrp="1"/>
          </p:cNvSpPr>
          <p:nvPr>
            <p:ph type="body" sz="quarter" idx="13"/>
          </p:nvPr>
        </p:nvSpPr>
        <p:spPr/>
        <p:txBody>
          <a:bodyPr/>
          <a:lstStyle/>
          <a:p>
            <a:r>
              <a:rPr lang="en-US" dirty="0"/>
              <a:t>Instance variable (= instance attribute): </a:t>
            </a:r>
            <a:r>
              <a:rPr lang="en-US" sz="1800" dirty="0">
                <a:solidFill>
                  <a:schemeClr val="tx1"/>
                </a:solidFill>
              </a:rPr>
              <a:t>attributes defined on instance level</a:t>
            </a:r>
          </a:p>
          <a:p>
            <a:r>
              <a:rPr lang="en-US" dirty="0"/>
              <a:t>Class variable (= class attribute, static attribute) (</a:t>
            </a:r>
            <a:r>
              <a:rPr lang="en-US" dirty="0" err="1"/>
              <a:t>biến</a:t>
            </a:r>
            <a:r>
              <a:rPr lang="en-US" dirty="0"/>
              <a:t> </a:t>
            </a:r>
            <a:r>
              <a:rPr lang="en-US" dirty="0" err="1"/>
              <a:t>lớp</a:t>
            </a:r>
            <a:r>
              <a:rPr lang="en-US" dirty="0"/>
              <a:t>)</a:t>
            </a:r>
          </a:p>
          <a:p>
            <a:pPr lvl="1"/>
            <a:r>
              <a:rPr lang="en-US" dirty="0"/>
              <a:t>Defined only once per class, i.e., shared by all instances of the class</a:t>
            </a:r>
          </a:p>
          <a:p>
            <a:pPr lvl="1"/>
            <a:r>
              <a:rPr lang="en-US" dirty="0"/>
              <a:t>E.g. counters for the number of instances of a class, constants, etc.</a:t>
            </a:r>
          </a:p>
          <a:p>
            <a:r>
              <a:rPr lang="en-US" dirty="0"/>
              <a:t>Class operation (= static operation) (</a:t>
            </a:r>
            <a:r>
              <a:rPr lang="en-US" dirty="0" err="1"/>
              <a:t>tác</a:t>
            </a:r>
            <a:r>
              <a:rPr lang="en-US" dirty="0"/>
              <a:t> </a:t>
            </a:r>
            <a:r>
              <a:rPr lang="en-US" dirty="0" err="1"/>
              <a:t>vụ</a:t>
            </a:r>
            <a:r>
              <a:rPr lang="en-US" dirty="0"/>
              <a:t> </a:t>
            </a:r>
            <a:r>
              <a:rPr lang="en-US" dirty="0" err="1"/>
              <a:t>lớp</a:t>
            </a:r>
            <a:r>
              <a:rPr lang="en-US" dirty="0"/>
              <a:t>)</a:t>
            </a:r>
          </a:p>
          <a:p>
            <a:pPr lvl="1"/>
            <a:r>
              <a:rPr lang="en-US" dirty="0"/>
              <a:t>Can be used if no instance of the corresponding class was created</a:t>
            </a:r>
          </a:p>
          <a:p>
            <a:pPr lvl="1"/>
            <a:r>
              <a:rPr lang="en-US" dirty="0"/>
              <a:t>E.g. constructors, counting operations, math. functions (sin(x)), etc.</a:t>
            </a:r>
          </a:p>
          <a:p>
            <a:r>
              <a:rPr lang="en-US" dirty="0"/>
              <a:t>Notation: </a:t>
            </a:r>
            <a:r>
              <a:rPr lang="en-US" sz="1800" dirty="0">
                <a:solidFill>
                  <a:schemeClr val="tx1"/>
                </a:solidFill>
              </a:rPr>
              <a:t>underlining name of class variable / class operation </a:t>
            </a:r>
          </a:p>
        </p:txBody>
      </p:sp>
      <p:sp>
        <p:nvSpPr>
          <p:cNvPr id="7" name="Line 18"/>
          <p:cNvSpPr>
            <a:spLocks noChangeShapeType="1"/>
          </p:cNvSpPr>
          <p:nvPr/>
        </p:nvSpPr>
        <p:spPr bwMode="auto">
          <a:xfrm>
            <a:off x="1182792" y="5291579"/>
            <a:ext cx="325281" cy="305934"/>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343434"/>
              </a:solidFill>
              <a:effectLst/>
              <a:uLnTx/>
              <a:uFillTx/>
              <a:latin typeface="Verdana" pitchFamily="34" charset="0"/>
              <a:ea typeface="+mn-ea"/>
              <a:cs typeface="+mn-cs"/>
            </a:endParaRPr>
          </a:p>
        </p:txBody>
      </p:sp>
      <p:sp>
        <p:nvSpPr>
          <p:cNvPr id="8" name="Text Box 20"/>
          <p:cNvSpPr txBox="1">
            <a:spLocks noChangeArrowheads="1"/>
          </p:cNvSpPr>
          <p:nvPr/>
        </p:nvSpPr>
        <p:spPr bwMode="auto">
          <a:xfrm>
            <a:off x="347325" y="4796608"/>
            <a:ext cx="928680" cy="584775"/>
          </a:xfrm>
          <a:prstGeom prst="rect">
            <a:avLst/>
          </a:prstGeom>
          <a:noFill/>
          <a:ln w="12700">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FE8400"/>
                </a:solidFill>
                <a:effectLst/>
                <a:uLnTx/>
                <a:uFillTx/>
                <a:latin typeface="Arial"/>
                <a:ea typeface="Verdana" panose="020B0604030504040204" pitchFamily="34" charset="0"/>
                <a:cs typeface="Verdana" panose="020B0604030504040204" pitchFamily="34" charset="0"/>
              </a:rPr>
              <a:t>Class variable</a:t>
            </a:r>
          </a:p>
        </p:txBody>
      </p:sp>
      <p:sp>
        <p:nvSpPr>
          <p:cNvPr id="9" name="Line 18"/>
          <p:cNvSpPr>
            <a:spLocks noChangeShapeType="1"/>
          </p:cNvSpPr>
          <p:nvPr/>
        </p:nvSpPr>
        <p:spPr bwMode="auto">
          <a:xfrm flipV="1">
            <a:off x="1158939" y="5810526"/>
            <a:ext cx="325281" cy="207839"/>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343434"/>
              </a:solidFill>
              <a:effectLst/>
              <a:uLnTx/>
              <a:uFillTx/>
              <a:latin typeface="Verdana" pitchFamily="34" charset="0"/>
              <a:ea typeface="+mn-ea"/>
              <a:cs typeface="+mn-cs"/>
            </a:endParaRPr>
          </a:p>
        </p:txBody>
      </p:sp>
      <p:sp>
        <p:nvSpPr>
          <p:cNvPr id="10" name="Text Box 20"/>
          <p:cNvSpPr txBox="1">
            <a:spLocks noChangeArrowheads="1"/>
          </p:cNvSpPr>
          <p:nvPr/>
        </p:nvSpPr>
        <p:spPr bwMode="auto">
          <a:xfrm>
            <a:off x="323472" y="5802824"/>
            <a:ext cx="1072730" cy="584775"/>
          </a:xfrm>
          <a:prstGeom prst="rect">
            <a:avLst/>
          </a:prstGeom>
          <a:noFill/>
          <a:ln w="12700">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rPr>
              <a:t>Class </a:t>
            </a:r>
            <a:r>
              <a:rPr kumimoji="0" lang="de-AT" sz="1600" b="0" i="1" u="none" strike="noStrike" kern="1200" cap="none" spc="0" normalizeH="0" baseline="0" noProof="0" dirty="0" err="1">
                <a:ln>
                  <a:noFill/>
                </a:ln>
                <a:solidFill>
                  <a:srgbClr val="FE8400"/>
                </a:solidFill>
                <a:effectLst/>
                <a:uLnTx/>
                <a:uFillTx/>
                <a:latin typeface="Arial"/>
                <a:ea typeface="Verdana" pitchFamily="34" charset="0"/>
                <a:cs typeface="Verdana" pitchFamily="34" charset="0"/>
              </a:rPr>
              <a:t>operation</a:t>
            </a:r>
            <a:endParaRPr kumimoji="0" lang="de-AT"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endParaRPr>
          </a:p>
        </p:txBody>
      </p:sp>
      <p:sp>
        <p:nvSpPr>
          <p:cNvPr id="11" name="Text Box 5"/>
          <p:cNvSpPr txBox="1">
            <a:spLocks noChangeArrowheads="1"/>
          </p:cNvSpPr>
          <p:nvPr/>
        </p:nvSpPr>
        <p:spPr bwMode="auto">
          <a:xfrm>
            <a:off x="3380604" y="3915276"/>
            <a:ext cx="4931373" cy="2825728"/>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Person {</a:t>
            </a:r>
          </a:p>
          <a:p>
            <a:pPr marL="0" marR="0" lvl="0" indent="0" algn="l" defTabSz="3600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endParaRP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String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firstName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String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lastName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private Date dob;</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protected String[] address;</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private static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pNumber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static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getPNumber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Date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getDob</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cxnSp>
        <p:nvCxnSpPr>
          <p:cNvPr id="13" name="Gerade Verbindung mit Pfeil 12"/>
          <p:cNvCxnSpPr/>
          <p:nvPr/>
        </p:nvCxnSpPr>
        <p:spPr bwMode="auto">
          <a:xfrm>
            <a:off x="2757741" y="5322025"/>
            <a:ext cx="532263" cy="0"/>
          </a:xfrm>
          <a:prstGeom prst="straightConnector1">
            <a:avLst/>
          </a:prstGeom>
          <a:solidFill>
            <a:schemeClr val="accent1"/>
          </a:solidFill>
          <a:ln w="57150" cap="flat" cmpd="sng" algn="ctr">
            <a:solidFill>
              <a:schemeClr val="tx1"/>
            </a:solidFill>
            <a:prstDash val="solid"/>
            <a:round/>
            <a:headEnd type="triangle"/>
            <a:tailEnd type="triangle"/>
          </a:ln>
          <a:effectLst/>
        </p:spPr>
      </p:cxnSp>
      <p:sp>
        <p:nvSpPr>
          <p:cNvPr id="12" name="Foliennummernplatzhalter 11"/>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5EAA76-C76D-4FD0-8492-2ED3D3341801}"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864291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Specification of Classes: Different Levels of Detail</a:t>
            </a:r>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01" y="2286000"/>
            <a:ext cx="8765834" cy="2971800"/>
          </a:xfrm>
          <a:prstGeom prst="rect">
            <a:avLst/>
          </a:prstGeom>
        </p:spPr>
      </p:pic>
      <p:sp>
        <p:nvSpPr>
          <p:cNvPr id="6" name="Pfeil nach links und rechts 5"/>
          <p:cNvSpPr/>
          <p:nvPr/>
        </p:nvSpPr>
        <p:spPr bwMode="auto">
          <a:xfrm>
            <a:off x="387179" y="1169773"/>
            <a:ext cx="8303740" cy="321276"/>
          </a:xfrm>
          <a:prstGeom prst="leftRightArrow">
            <a:avLst/>
          </a:prstGeom>
          <a:solidFill>
            <a:srgbClr val="92D050">
              <a:alpha val="82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43434"/>
              </a:solidFill>
              <a:effectLst/>
              <a:uLnTx/>
              <a:uFillTx/>
              <a:latin typeface="Times" charset="0"/>
              <a:ea typeface="+mn-ea"/>
              <a:cs typeface="+mn-cs"/>
            </a:endParaRPr>
          </a:p>
        </p:txBody>
      </p:sp>
      <p:sp>
        <p:nvSpPr>
          <p:cNvPr id="7" name="Textfeld 6"/>
          <p:cNvSpPr txBox="1"/>
          <p:nvPr/>
        </p:nvSpPr>
        <p:spPr>
          <a:xfrm>
            <a:off x="1052357" y="1441615"/>
            <a:ext cx="6973384"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err="1">
                <a:ln>
                  <a:noFill/>
                </a:ln>
                <a:solidFill>
                  <a:srgbClr val="343434"/>
                </a:solidFill>
                <a:effectLst/>
                <a:uLnTx/>
                <a:uFillTx/>
                <a:latin typeface="Verdana" pitchFamily="34" charset="0"/>
                <a:ea typeface="+mn-ea"/>
                <a:cs typeface="+mn-cs"/>
              </a:rPr>
              <a:t>coarse-grained</a:t>
            </a:r>
            <a:r>
              <a:rPr kumimoji="0" lang="de-AT" sz="1600" b="0" i="1" u="none" strike="noStrike" kern="1200" cap="none" spc="0" normalizeH="0" baseline="0" noProof="0" dirty="0">
                <a:ln>
                  <a:noFill/>
                </a:ln>
                <a:solidFill>
                  <a:srgbClr val="343434"/>
                </a:solidFill>
                <a:effectLst/>
                <a:uLnTx/>
                <a:uFillTx/>
                <a:latin typeface="Verdana" pitchFamily="34" charset="0"/>
                <a:ea typeface="+mn-ea"/>
                <a:cs typeface="+mn-cs"/>
              </a:rPr>
              <a:t>					</a:t>
            </a:r>
            <a:r>
              <a:rPr kumimoji="0" lang="de-AT" sz="1600" b="0" i="1" u="none" strike="noStrike" kern="1200" cap="none" spc="0" normalizeH="0" baseline="0" noProof="0" dirty="0" err="1">
                <a:ln>
                  <a:noFill/>
                </a:ln>
                <a:solidFill>
                  <a:srgbClr val="343434"/>
                </a:solidFill>
                <a:effectLst/>
                <a:uLnTx/>
                <a:uFillTx/>
                <a:latin typeface="Verdana" pitchFamily="34" charset="0"/>
                <a:ea typeface="+mn-ea"/>
                <a:cs typeface="+mn-cs"/>
              </a:rPr>
              <a:t>fine-grained</a:t>
            </a:r>
            <a:endParaRPr kumimoji="0" lang="en-US" sz="1600" b="0" i="1" u="none" strike="noStrike" kern="1200" cap="none" spc="0" normalizeH="0" baseline="0" noProof="0" dirty="0">
              <a:ln>
                <a:noFill/>
              </a:ln>
              <a:solidFill>
                <a:srgbClr val="343434"/>
              </a:solidFill>
              <a:effectLst/>
              <a:uLnTx/>
              <a:uFillTx/>
              <a:latin typeface="Verdana" pitchFamily="34" charset="0"/>
              <a:ea typeface="+mn-ea"/>
              <a:cs typeface="+mn-cs"/>
            </a:endParaRPr>
          </a:p>
        </p:txBody>
      </p:sp>
      <p:sp>
        <p:nvSpPr>
          <p:cNvPr id="8" name="Foliennummernplatzhalter 7"/>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062692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sz="quarter" idx="13"/>
          </p:nvPr>
        </p:nvSpPr>
        <p:spPr>
          <a:xfrm>
            <a:off x="323850" y="1144588"/>
            <a:ext cx="8534400" cy="4713287"/>
          </a:xfrm>
        </p:spPr>
        <p:txBody>
          <a:bodyPr/>
          <a:lstStyle/>
          <a:p>
            <a:pPr eaLnBrk="1" hangingPunct="1"/>
            <a:r>
              <a:rPr lang="en-AU" dirty="0"/>
              <a:t>Models possible relationships between instances of classes</a:t>
            </a:r>
          </a:p>
        </p:txBody>
      </p:sp>
      <p:sp>
        <p:nvSpPr>
          <p:cNvPr id="27650" name="Rectangle 2"/>
          <p:cNvSpPr>
            <a:spLocks noGrp="1" noChangeArrowheads="1"/>
          </p:cNvSpPr>
          <p:nvPr>
            <p:ph type="title"/>
          </p:nvPr>
        </p:nvSpPr>
        <p:spPr>
          <a:xfrm>
            <a:off x="323850" y="152400"/>
            <a:ext cx="8534400" cy="776288"/>
          </a:xfrm>
        </p:spPr>
        <p:txBody>
          <a:bodyPr/>
          <a:lstStyle/>
          <a:p>
            <a:pPr eaLnBrk="1" hangingPunct="1"/>
            <a:r>
              <a:rPr lang="en-US" noProof="0" dirty="0"/>
              <a:t>Association</a:t>
            </a: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2084811"/>
            <a:ext cx="7593945" cy="3532217"/>
          </a:xfrm>
          <a:prstGeom prst="rect">
            <a:avLst/>
          </a:prstGeom>
        </p:spPr>
      </p:pic>
      <p:sp>
        <p:nvSpPr>
          <p:cNvPr id="4" name="Foliennummernplatzhalter 3"/>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26366596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588" y="3148307"/>
            <a:ext cx="7098824" cy="561387"/>
          </a:xfrm>
          <a:prstGeom prst="rect">
            <a:avLst/>
          </a:prstGeom>
        </p:spPr>
      </p:pic>
      <p:sp>
        <p:nvSpPr>
          <p:cNvPr id="27650" name="Rectangle 2"/>
          <p:cNvSpPr>
            <a:spLocks noGrp="1" noChangeArrowheads="1"/>
          </p:cNvSpPr>
          <p:nvPr>
            <p:ph type="title"/>
          </p:nvPr>
        </p:nvSpPr>
        <p:spPr/>
        <p:txBody>
          <a:bodyPr/>
          <a:lstStyle/>
          <a:p>
            <a:r>
              <a:rPr lang="en-US"/>
              <a:t>Binary </a:t>
            </a:r>
            <a:r>
              <a:rPr lang="en-US" noProof="0"/>
              <a:t>Association</a:t>
            </a:r>
            <a:endParaRPr lang="en-US" noProof="0" dirty="0"/>
          </a:p>
        </p:txBody>
      </p:sp>
      <p:sp>
        <p:nvSpPr>
          <p:cNvPr id="27651" name="Rectangle 3"/>
          <p:cNvSpPr>
            <a:spLocks noGrp="1" noChangeArrowheads="1"/>
          </p:cNvSpPr>
          <p:nvPr>
            <p:ph type="body" sz="quarter" idx="13"/>
          </p:nvPr>
        </p:nvSpPr>
        <p:spPr/>
        <p:txBody>
          <a:bodyPr/>
          <a:lstStyle/>
          <a:p>
            <a:r>
              <a:rPr lang="en-JM" dirty="0"/>
              <a:t>Connects instances of two classes with one another</a:t>
            </a:r>
          </a:p>
          <a:p>
            <a:endParaRPr lang="de-DE" dirty="0"/>
          </a:p>
        </p:txBody>
      </p:sp>
      <p:sp>
        <p:nvSpPr>
          <p:cNvPr id="7" name="Textfeld 6"/>
          <p:cNvSpPr txBox="1"/>
          <p:nvPr/>
        </p:nvSpPr>
        <p:spPr>
          <a:xfrm>
            <a:off x="3263933" y="1951707"/>
            <a:ext cx="1802096"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err="1">
                <a:ln>
                  <a:noFill/>
                </a:ln>
                <a:solidFill>
                  <a:srgbClr val="FE8400"/>
                </a:solidFill>
                <a:effectLst/>
                <a:uLnTx/>
                <a:uFillTx/>
                <a:latin typeface="Arial"/>
                <a:ea typeface="+mn-ea"/>
                <a:cs typeface="+mn-cs"/>
              </a:rPr>
              <a:t>Association</a:t>
            </a:r>
            <a:r>
              <a:rPr kumimoji="0" lang="de-AT" sz="1600" b="0" i="1" u="none" strike="noStrike" kern="1200" cap="none" spc="0" normalizeH="0" baseline="0" noProof="0" dirty="0">
                <a:ln>
                  <a:noFill/>
                </a:ln>
                <a:solidFill>
                  <a:srgbClr val="FE8400"/>
                </a:solidFill>
                <a:effectLst/>
                <a:uLnTx/>
                <a:uFillTx/>
                <a:latin typeface="Arial"/>
                <a:ea typeface="+mn-ea"/>
                <a:cs typeface="+mn-cs"/>
              </a:rPr>
              <a:t> </a:t>
            </a:r>
            <a:r>
              <a:rPr kumimoji="0" lang="de-AT" sz="1600" b="0" i="1" u="none" strike="noStrike" kern="1200" cap="none" spc="0" normalizeH="0" baseline="0" noProof="0" dirty="0" err="1">
                <a:ln>
                  <a:noFill/>
                </a:ln>
                <a:solidFill>
                  <a:srgbClr val="FE8400"/>
                </a:solidFill>
                <a:effectLst/>
                <a:uLnTx/>
                <a:uFillTx/>
                <a:latin typeface="Arial"/>
                <a:ea typeface="+mn-ea"/>
                <a:cs typeface="+mn-cs"/>
              </a:rPr>
              <a:t>name</a:t>
            </a:r>
            <a:endParaRPr kumimoji="0" lang="de-AT" sz="1600" b="0" i="1" u="none" strike="noStrike" kern="1200" cap="none" spc="0" normalizeH="0" baseline="0" noProof="0" dirty="0">
              <a:ln>
                <a:noFill/>
              </a:ln>
              <a:solidFill>
                <a:srgbClr val="FE8400"/>
              </a:solidFill>
              <a:effectLst/>
              <a:uLnTx/>
              <a:uFillTx/>
              <a:latin typeface="Arial"/>
              <a:ea typeface="+mn-ea"/>
              <a:cs typeface="+mn-cs"/>
            </a:endParaRPr>
          </a:p>
        </p:txBody>
      </p:sp>
      <p:sp>
        <p:nvSpPr>
          <p:cNvPr id="8" name="Line 38"/>
          <p:cNvSpPr>
            <a:spLocks noChangeShapeType="1"/>
          </p:cNvSpPr>
          <p:nvPr/>
        </p:nvSpPr>
        <p:spPr bwMode="auto">
          <a:xfrm flipH="1">
            <a:off x="5275787" y="2347706"/>
            <a:ext cx="448021" cy="807513"/>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FE8400"/>
              </a:solidFill>
              <a:effectLst/>
              <a:uLnTx/>
              <a:uFillTx/>
              <a:latin typeface="Verdana" pitchFamily="34" charset="0"/>
              <a:ea typeface="+mn-ea"/>
              <a:cs typeface="+mn-cs"/>
            </a:endParaRPr>
          </a:p>
        </p:txBody>
      </p:sp>
      <p:sp>
        <p:nvSpPr>
          <p:cNvPr id="9" name="Textfeld 8"/>
          <p:cNvSpPr txBox="1"/>
          <p:nvPr/>
        </p:nvSpPr>
        <p:spPr>
          <a:xfrm>
            <a:off x="5378117" y="1951707"/>
            <a:ext cx="1778051"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FE8400"/>
                </a:solidFill>
                <a:effectLst/>
                <a:uLnTx/>
                <a:uFillTx/>
                <a:latin typeface="Arial"/>
                <a:ea typeface="+mn-ea"/>
                <a:cs typeface="+mn-cs"/>
              </a:rPr>
              <a:t>Reading </a:t>
            </a:r>
            <a:r>
              <a:rPr kumimoji="0" lang="de-AT" sz="1600" b="0" i="1" u="none" strike="noStrike" kern="1200" cap="none" spc="0" normalizeH="0" baseline="0" noProof="0" dirty="0" err="1">
                <a:ln>
                  <a:noFill/>
                </a:ln>
                <a:solidFill>
                  <a:srgbClr val="FE8400"/>
                </a:solidFill>
                <a:effectLst/>
                <a:uLnTx/>
                <a:uFillTx/>
                <a:latin typeface="Arial"/>
                <a:ea typeface="+mn-ea"/>
                <a:cs typeface="+mn-cs"/>
              </a:rPr>
              <a:t>direction</a:t>
            </a:r>
            <a:endParaRPr kumimoji="0" lang="de-AT" sz="1600" b="0" i="1" u="none" strike="noStrike" kern="1200" cap="none" spc="0" normalizeH="0" baseline="0" noProof="0" dirty="0">
              <a:ln>
                <a:noFill/>
              </a:ln>
              <a:solidFill>
                <a:srgbClr val="FE8400"/>
              </a:solidFill>
              <a:effectLst/>
              <a:uLnTx/>
              <a:uFillTx/>
              <a:latin typeface="Arial"/>
              <a:ea typeface="+mn-ea"/>
              <a:cs typeface="+mn-cs"/>
            </a:endParaRPr>
          </a:p>
        </p:txBody>
      </p:sp>
      <p:sp>
        <p:nvSpPr>
          <p:cNvPr id="10" name="Line 38"/>
          <p:cNvSpPr>
            <a:spLocks noChangeShapeType="1"/>
          </p:cNvSpPr>
          <p:nvPr/>
        </p:nvSpPr>
        <p:spPr bwMode="auto">
          <a:xfrm flipH="1">
            <a:off x="6304228" y="2638123"/>
            <a:ext cx="976523" cy="459045"/>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FE8400"/>
              </a:solidFill>
              <a:effectLst/>
              <a:uLnTx/>
              <a:uFillTx/>
              <a:latin typeface="Verdana" pitchFamily="34" charset="0"/>
              <a:ea typeface="+mn-ea"/>
              <a:cs typeface="+mn-cs"/>
            </a:endParaRPr>
          </a:p>
        </p:txBody>
      </p:sp>
      <p:sp>
        <p:nvSpPr>
          <p:cNvPr id="11" name="Line 38"/>
          <p:cNvSpPr>
            <a:spLocks noChangeShapeType="1"/>
          </p:cNvSpPr>
          <p:nvPr/>
        </p:nvSpPr>
        <p:spPr bwMode="auto">
          <a:xfrm flipH="1">
            <a:off x="4110627" y="2341400"/>
            <a:ext cx="36325" cy="820180"/>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FE8400"/>
              </a:solidFill>
              <a:effectLst/>
              <a:uLnTx/>
              <a:uFillTx/>
              <a:latin typeface="Verdana" pitchFamily="34" charset="0"/>
              <a:ea typeface="+mn-ea"/>
              <a:cs typeface="+mn-cs"/>
            </a:endParaRPr>
          </a:p>
        </p:txBody>
      </p:sp>
      <p:sp>
        <p:nvSpPr>
          <p:cNvPr id="12" name="Line 38"/>
          <p:cNvSpPr>
            <a:spLocks noChangeShapeType="1"/>
          </p:cNvSpPr>
          <p:nvPr/>
        </p:nvSpPr>
        <p:spPr bwMode="auto">
          <a:xfrm flipV="1">
            <a:off x="6146358" y="3574428"/>
            <a:ext cx="34646" cy="1244061"/>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FE8400"/>
              </a:solidFill>
              <a:effectLst/>
              <a:uLnTx/>
              <a:uFillTx/>
              <a:latin typeface="Verdana" pitchFamily="34" charset="0"/>
              <a:ea typeface="+mn-ea"/>
              <a:cs typeface="+mn-cs"/>
            </a:endParaRPr>
          </a:p>
        </p:txBody>
      </p:sp>
      <p:sp>
        <p:nvSpPr>
          <p:cNvPr id="13" name="Textfeld 12"/>
          <p:cNvSpPr txBox="1"/>
          <p:nvPr/>
        </p:nvSpPr>
        <p:spPr>
          <a:xfrm>
            <a:off x="5378117" y="4877480"/>
            <a:ext cx="1693465"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FE8400"/>
                </a:solidFill>
                <a:effectLst/>
                <a:uLnTx/>
                <a:uFillTx/>
                <a:latin typeface="Arial"/>
                <a:ea typeface="+mn-ea"/>
                <a:cs typeface="+mn-cs"/>
              </a:rPr>
              <a:t>Non-</a:t>
            </a:r>
            <a:r>
              <a:rPr kumimoji="0" lang="de-AT" sz="1600" b="0" i="1" u="none" strike="noStrike" kern="1200" cap="none" spc="0" normalizeH="0" baseline="0" noProof="0" dirty="0" err="1">
                <a:ln>
                  <a:noFill/>
                </a:ln>
                <a:solidFill>
                  <a:srgbClr val="FE8400"/>
                </a:solidFill>
                <a:effectLst/>
                <a:uLnTx/>
                <a:uFillTx/>
                <a:latin typeface="Arial"/>
                <a:ea typeface="+mn-ea"/>
                <a:cs typeface="+mn-cs"/>
              </a:rPr>
              <a:t>navigability</a:t>
            </a:r>
            <a:endParaRPr kumimoji="0" lang="de-AT" sz="1600" b="0" i="1" u="none" strike="noStrike" kern="1200" cap="none" spc="0" normalizeH="0" baseline="0" noProof="0" dirty="0">
              <a:ln>
                <a:noFill/>
              </a:ln>
              <a:solidFill>
                <a:srgbClr val="FE8400"/>
              </a:solidFill>
              <a:effectLst/>
              <a:uLnTx/>
              <a:uFillTx/>
              <a:latin typeface="Arial"/>
              <a:ea typeface="+mn-ea"/>
              <a:cs typeface="+mn-cs"/>
            </a:endParaRPr>
          </a:p>
        </p:txBody>
      </p:sp>
      <p:sp>
        <p:nvSpPr>
          <p:cNvPr id="14" name="Textfeld 13"/>
          <p:cNvSpPr txBox="1"/>
          <p:nvPr/>
        </p:nvSpPr>
        <p:spPr>
          <a:xfrm>
            <a:off x="7280751" y="2461891"/>
            <a:ext cx="1128835"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err="1">
                <a:ln>
                  <a:noFill/>
                </a:ln>
                <a:solidFill>
                  <a:srgbClr val="FE8400"/>
                </a:solidFill>
                <a:effectLst/>
                <a:uLnTx/>
                <a:uFillTx/>
                <a:latin typeface="Arial"/>
                <a:ea typeface="+mn-ea"/>
                <a:cs typeface="+mn-cs"/>
              </a:rPr>
              <a:t>Multiplicity</a:t>
            </a:r>
            <a:endParaRPr kumimoji="0" lang="de-AT" sz="1600" b="0" i="0" u="none" strike="noStrike" kern="1200" cap="none" spc="0" normalizeH="0" baseline="0" noProof="0" dirty="0">
              <a:ln>
                <a:noFill/>
              </a:ln>
              <a:solidFill>
                <a:srgbClr val="FE8400"/>
              </a:solidFill>
              <a:effectLst/>
              <a:uLnTx/>
              <a:uFillTx/>
              <a:latin typeface="Arial"/>
              <a:ea typeface="+mn-ea"/>
              <a:cs typeface="+mn-cs"/>
            </a:endParaRPr>
          </a:p>
        </p:txBody>
      </p:sp>
      <p:sp>
        <p:nvSpPr>
          <p:cNvPr id="16" name="Line 38"/>
          <p:cNvSpPr>
            <a:spLocks noChangeShapeType="1"/>
          </p:cNvSpPr>
          <p:nvPr/>
        </p:nvSpPr>
        <p:spPr bwMode="auto">
          <a:xfrm flipH="1" flipV="1">
            <a:off x="3211467" y="3709693"/>
            <a:ext cx="264163" cy="1642181"/>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FE8400"/>
              </a:solidFill>
              <a:effectLst/>
              <a:uLnTx/>
              <a:uFillTx/>
              <a:latin typeface="Verdana" pitchFamily="34" charset="0"/>
              <a:ea typeface="+mn-ea"/>
              <a:cs typeface="+mn-cs"/>
            </a:endParaRPr>
          </a:p>
        </p:txBody>
      </p:sp>
      <p:sp>
        <p:nvSpPr>
          <p:cNvPr id="17" name="Textfeld 16"/>
          <p:cNvSpPr txBox="1"/>
          <p:nvPr/>
        </p:nvSpPr>
        <p:spPr>
          <a:xfrm>
            <a:off x="3029931" y="5348681"/>
            <a:ext cx="604653"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err="1">
                <a:ln>
                  <a:noFill/>
                </a:ln>
                <a:solidFill>
                  <a:srgbClr val="FE8400"/>
                </a:solidFill>
                <a:effectLst/>
                <a:uLnTx/>
                <a:uFillTx/>
                <a:latin typeface="Arial"/>
                <a:ea typeface="+mn-ea"/>
                <a:cs typeface="+mn-cs"/>
              </a:rPr>
              <a:t>Role</a:t>
            </a:r>
            <a:endParaRPr kumimoji="0" lang="de-AT" sz="1600" b="0" i="1" u="none" strike="noStrike" kern="1200" cap="none" spc="0" normalizeH="0" baseline="0" noProof="0" dirty="0">
              <a:ln>
                <a:noFill/>
              </a:ln>
              <a:solidFill>
                <a:srgbClr val="FE8400"/>
              </a:solidFill>
              <a:effectLst/>
              <a:uLnTx/>
              <a:uFillTx/>
              <a:latin typeface="Arial"/>
              <a:ea typeface="+mn-ea"/>
              <a:cs typeface="+mn-cs"/>
            </a:endParaRPr>
          </a:p>
        </p:txBody>
      </p:sp>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1164" y="371370"/>
            <a:ext cx="1588011" cy="338329"/>
          </a:xfrm>
          <a:prstGeom prst="rect">
            <a:avLst/>
          </a:prstGeom>
        </p:spPr>
      </p:pic>
      <p:sp>
        <p:nvSpPr>
          <p:cNvPr id="18" name="Line 38"/>
          <p:cNvSpPr>
            <a:spLocks noChangeShapeType="1"/>
          </p:cNvSpPr>
          <p:nvPr/>
        </p:nvSpPr>
        <p:spPr bwMode="auto">
          <a:xfrm flipV="1">
            <a:off x="2371363" y="3675812"/>
            <a:ext cx="505523" cy="1668966"/>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FE8400"/>
              </a:solidFill>
              <a:effectLst/>
              <a:uLnTx/>
              <a:uFillTx/>
              <a:latin typeface="Verdana" pitchFamily="34" charset="0"/>
              <a:ea typeface="+mn-ea"/>
              <a:cs typeface="+mn-cs"/>
            </a:endParaRPr>
          </a:p>
        </p:txBody>
      </p:sp>
      <p:sp>
        <p:nvSpPr>
          <p:cNvPr id="19" name="Textfeld 18"/>
          <p:cNvSpPr txBox="1"/>
          <p:nvPr/>
        </p:nvSpPr>
        <p:spPr>
          <a:xfrm>
            <a:off x="1925664" y="5341584"/>
            <a:ext cx="918328"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err="1">
                <a:ln>
                  <a:noFill/>
                </a:ln>
                <a:solidFill>
                  <a:srgbClr val="FE8400"/>
                </a:solidFill>
                <a:effectLst/>
                <a:uLnTx/>
                <a:uFillTx/>
                <a:latin typeface="Arial"/>
                <a:ea typeface="+mn-ea"/>
                <a:cs typeface="+mn-cs"/>
              </a:rPr>
              <a:t>Visibility</a:t>
            </a:r>
            <a:endParaRPr kumimoji="0" lang="de-AT" sz="1600" b="0" i="1" u="none" strike="noStrike" kern="1200" cap="none" spc="0" normalizeH="0" baseline="0" noProof="0" dirty="0">
              <a:ln>
                <a:noFill/>
              </a:ln>
              <a:solidFill>
                <a:srgbClr val="FE8400"/>
              </a:solidFill>
              <a:effectLst/>
              <a:uLnTx/>
              <a:uFillTx/>
              <a:latin typeface="Arial"/>
              <a:ea typeface="+mn-ea"/>
              <a:cs typeface="+mn-cs"/>
            </a:endParaRPr>
          </a:p>
        </p:txBody>
      </p:sp>
      <p:sp>
        <p:nvSpPr>
          <p:cNvPr id="20" name="Line 38"/>
          <p:cNvSpPr>
            <a:spLocks noChangeShapeType="1"/>
          </p:cNvSpPr>
          <p:nvPr/>
        </p:nvSpPr>
        <p:spPr bwMode="auto">
          <a:xfrm flipH="1">
            <a:off x="2843992" y="2366644"/>
            <a:ext cx="17321" cy="951996"/>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FE8400"/>
              </a:solidFill>
              <a:effectLst/>
              <a:uLnTx/>
              <a:uFillTx/>
              <a:latin typeface="Verdana" pitchFamily="34" charset="0"/>
              <a:ea typeface="+mn-ea"/>
              <a:cs typeface="+mn-cs"/>
            </a:endParaRPr>
          </a:p>
        </p:txBody>
      </p:sp>
      <p:sp>
        <p:nvSpPr>
          <p:cNvPr id="21" name="Textfeld 20"/>
          <p:cNvSpPr txBox="1"/>
          <p:nvPr/>
        </p:nvSpPr>
        <p:spPr>
          <a:xfrm>
            <a:off x="1975291" y="1951707"/>
            <a:ext cx="1229824"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err="1">
                <a:ln>
                  <a:noFill/>
                </a:ln>
                <a:solidFill>
                  <a:srgbClr val="FE8400"/>
                </a:solidFill>
                <a:effectLst/>
                <a:uLnTx/>
                <a:uFillTx/>
                <a:latin typeface="Arial"/>
                <a:ea typeface="+mn-ea"/>
                <a:cs typeface="+mn-cs"/>
              </a:rPr>
              <a:t>Navigability</a:t>
            </a:r>
            <a:endParaRPr kumimoji="0" lang="de-AT" sz="1600" b="0" i="1" u="none" strike="noStrike" kern="1200" cap="none" spc="0" normalizeH="0" baseline="0" noProof="0" dirty="0">
              <a:ln>
                <a:noFill/>
              </a:ln>
              <a:solidFill>
                <a:srgbClr val="FE8400"/>
              </a:solidFill>
              <a:effectLst/>
              <a:uLnTx/>
              <a:uFillTx/>
              <a:latin typeface="Arial"/>
              <a:ea typeface="+mn-ea"/>
              <a:cs typeface="+mn-cs"/>
            </a:endParaRPr>
          </a:p>
        </p:txBody>
      </p:sp>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38993007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sz="quarter" idx="13"/>
          </p:nvPr>
        </p:nvSpPr>
        <p:spPr>
          <a:xfrm>
            <a:off x="323850" y="1144588"/>
            <a:ext cx="8147050" cy="4713287"/>
          </a:xfrm>
        </p:spPr>
        <p:txBody>
          <a:bodyPr/>
          <a:lstStyle/>
          <a:p>
            <a:pPr eaLnBrk="1" hangingPunct="1"/>
            <a:r>
              <a:rPr lang="en-CA" dirty="0"/>
              <a:t>Navigability (</a:t>
            </a:r>
            <a:r>
              <a:rPr lang="en-CA" dirty="0" err="1"/>
              <a:t>khả</a:t>
            </a:r>
            <a:r>
              <a:rPr lang="en-CA" dirty="0"/>
              <a:t> </a:t>
            </a:r>
            <a:r>
              <a:rPr lang="en-CA" dirty="0" err="1"/>
              <a:t>năng</a:t>
            </a:r>
            <a:r>
              <a:rPr lang="en-CA" dirty="0"/>
              <a:t> </a:t>
            </a:r>
            <a:r>
              <a:rPr lang="en-CA" dirty="0" err="1"/>
              <a:t>truy</a:t>
            </a:r>
            <a:r>
              <a:rPr lang="en-CA" dirty="0"/>
              <a:t> </a:t>
            </a:r>
            <a:r>
              <a:rPr lang="en-CA" dirty="0" err="1"/>
              <a:t>cập</a:t>
            </a:r>
            <a:r>
              <a:rPr lang="en-CA" dirty="0"/>
              <a:t>): </a:t>
            </a:r>
            <a:r>
              <a:rPr lang="en-CA" dirty="0">
                <a:solidFill>
                  <a:schemeClr val="tx1"/>
                </a:solidFill>
              </a:rPr>
              <a:t>an object knows its partner objects and can therefore access their visible attributes and operations</a:t>
            </a:r>
          </a:p>
          <a:p>
            <a:pPr lvl="1" eaLnBrk="1" hangingPunct="1"/>
            <a:r>
              <a:rPr lang="en-CA" dirty="0"/>
              <a:t>Indicated by open arrow head</a:t>
            </a:r>
          </a:p>
          <a:p>
            <a:pPr eaLnBrk="1" hangingPunct="1"/>
            <a:r>
              <a:rPr lang="en-CA" dirty="0"/>
              <a:t>Non-navigability (</a:t>
            </a:r>
            <a:r>
              <a:rPr lang="en-CA" dirty="0" err="1"/>
              <a:t>không</a:t>
            </a:r>
            <a:r>
              <a:rPr lang="en-CA" dirty="0"/>
              <a:t> </a:t>
            </a:r>
            <a:r>
              <a:rPr lang="en-CA" dirty="0" err="1"/>
              <a:t>truy</a:t>
            </a:r>
            <a:r>
              <a:rPr lang="en-CA" dirty="0"/>
              <a:t> </a:t>
            </a:r>
            <a:r>
              <a:rPr lang="en-CA" dirty="0" err="1"/>
              <a:t>cập</a:t>
            </a:r>
            <a:r>
              <a:rPr lang="en-CA" dirty="0"/>
              <a:t>)</a:t>
            </a:r>
          </a:p>
          <a:p>
            <a:pPr lvl="1" eaLnBrk="1" hangingPunct="1"/>
            <a:r>
              <a:rPr lang="en-CA" dirty="0"/>
              <a:t>Indicated by cross (</a:t>
            </a:r>
            <a:r>
              <a:rPr lang="en-CA" dirty="0" err="1"/>
              <a:t>dấu</a:t>
            </a:r>
            <a:r>
              <a:rPr lang="en-CA" dirty="0"/>
              <a:t> </a:t>
            </a:r>
            <a:r>
              <a:rPr lang="en-CA" dirty="0" err="1"/>
              <a:t>chéo</a:t>
            </a:r>
            <a:r>
              <a:rPr lang="en-CA" dirty="0"/>
              <a:t>)</a:t>
            </a:r>
            <a:endParaRPr lang="en-CA" sz="2000" dirty="0"/>
          </a:p>
          <a:p>
            <a:pPr eaLnBrk="1" hangingPunct="1"/>
            <a:r>
              <a:rPr lang="en-CA" dirty="0"/>
              <a:t>Example:</a:t>
            </a:r>
          </a:p>
          <a:p>
            <a:pPr lvl="1" eaLnBrk="1" hangingPunct="1"/>
            <a:r>
              <a:rPr lang="en-CA" b="1" dirty="0">
                <a:latin typeface="Courier" pitchFamily="49" charset="0"/>
              </a:rPr>
              <a:t>A</a:t>
            </a:r>
            <a:r>
              <a:rPr lang="en-CA" dirty="0"/>
              <a:t> can access the visible attributes and </a:t>
            </a:r>
            <a:br>
              <a:rPr lang="en-CA" dirty="0"/>
            </a:br>
            <a:r>
              <a:rPr lang="en-CA" dirty="0"/>
              <a:t>operations of </a:t>
            </a:r>
            <a:r>
              <a:rPr lang="en-CA" b="1" dirty="0">
                <a:latin typeface="Courier" pitchFamily="49" charset="0"/>
              </a:rPr>
              <a:t>B</a:t>
            </a:r>
          </a:p>
          <a:p>
            <a:pPr lvl="1" eaLnBrk="1" hangingPunct="1"/>
            <a:r>
              <a:rPr lang="en-CA" b="1" dirty="0">
                <a:latin typeface="Courier" pitchFamily="49" charset="0"/>
              </a:rPr>
              <a:t>B</a:t>
            </a:r>
            <a:r>
              <a:rPr lang="en-CA" dirty="0"/>
              <a:t> cannot access any attributes and </a:t>
            </a:r>
            <a:br>
              <a:rPr lang="en-CA" dirty="0"/>
            </a:br>
            <a:r>
              <a:rPr lang="en-CA" dirty="0"/>
              <a:t>operations of </a:t>
            </a:r>
            <a:r>
              <a:rPr lang="en-CA" b="1" dirty="0">
                <a:latin typeface="Courier" pitchFamily="49" charset="0"/>
              </a:rPr>
              <a:t>A</a:t>
            </a:r>
          </a:p>
          <a:p>
            <a:pPr eaLnBrk="1" hangingPunct="1"/>
            <a:r>
              <a:rPr lang="en-CA" dirty="0"/>
              <a:t>Navigability undefined</a:t>
            </a:r>
          </a:p>
          <a:p>
            <a:pPr lvl="1" eaLnBrk="1" hangingPunct="1"/>
            <a:r>
              <a:rPr lang="en-CA" dirty="0"/>
              <a:t>Bidirectional navigability is assumed</a:t>
            </a:r>
          </a:p>
        </p:txBody>
      </p:sp>
      <p:sp>
        <p:nvSpPr>
          <p:cNvPr id="27650" name="Rectangle 2"/>
          <p:cNvSpPr>
            <a:spLocks noGrp="1" noChangeArrowheads="1"/>
          </p:cNvSpPr>
          <p:nvPr>
            <p:ph type="title"/>
          </p:nvPr>
        </p:nvSpPr>
        <p:spPr>
          <a:xfrm>
            <a:off x="323850" y="152400"/>
            <a:ext cx="8534400" cy="776288"/>
          </a:xfrm>
        </p:spPr>
        <p:txBody>
          <a:bodyPr/>
          <a:lstStyle/>
          <a:p>
            <a:pPr eaLnBrk="1" hangingPunct="1"/>
            <a:r>
              <a:rPr lang="en-US" dirty="0"/>
              <a:t>Binary </a:t>
            </a:r>
            <a:r>
              <a:rPr lang="en-US" noProof="0" dirty="0"/>
              <a:t>Association - Navigability</a:t>
            </a:r>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1106" y="3196505"/>
            <a:ext cx="2687470" cy="572571"/>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1106" y="4598652"/>
            <a:ext cx="2687470" cy="572571"/>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87324510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noProof="0"/>
              <a:t>Content</a:t>
            </a:r>
            <a:endParaRPr lang="en-US" noProof="0" dirty="0"/>
          </a:p>
        </p:txBody>
      </p:sp>
      <p:sp>
        <p:nvSpPr>
          <p:cNvPr id="18435" name="Rectangle 3"/>
          <p:cNvSpPr>
            <a:spLocks noGrp="1" noChangeArrowheads="1"/>
          </p:cNvSpPr>
          <p:nvPr>
            <p:ph type="body" sz="quarter" idx="13"/>
          </p:nvPr>
        </p:nvSpPr>
        <p:spPr/>
        <p:txBody>
          <a:bodyPr/>
          <a:lstStyle/>
          <a:p>
            <a:r>
              <a:rPr lang="en-US" noProof="0" dirty="0"/>
              <a:t>Objects (</a:t>
            </a:r>
            <a:r>
              <a:rPr lang="en-US" noProof="0" dirty="0" err="1"/>
              <a:t>Đối</a:t>
            </a:r>
            <a:r>
              <a:rPr lang="en-US" noProof="0" dirty="0"/>
              <a:t> t</a:t>
            </a:r>
            <a:r>
              <a:rPr lang="vi-VN" noProof="0" dirty="0"/>
              <a:t>ư</a:t>
            </a:r>
            <a:r>
              <a:rPr lang="en-US" noProof="0" dirty="0" err="1"/>
              <a:t>ợng</a:t>
            </a:r>
            <a:r>
              <a:rPr lang="en-US" noProof="0" dirty="0"/>
              <a:t>)</a:t>
            </a:r>
          </a:p>
          <a:p>
            <a:r>
              <a:rPr lang="en-US" dirty="0"/>
              <a:t>Classes (</a:t>
            </a:r>
            <a:r>
              <a:rPr lang="en-US" dirty="0" err="1"/>
              <a:t>Lớp</a:t>
            </a:r>
            <a:r>
              <a:rPr lang="en-US" dirty="0"/>
              <a:t>)</a:t>
            </a:r>
          </a:p>
          <a:p>
            <a:r>
              <a:rPr lang="en-US" noProof="0" dirty="0"/>
              <a:t>Attributes (</a:t>
            </a:r>
            <a:r>
              <a:rPr lang="en-US" noProof="0" dirty="0" err="1"/>
              <a:t>Thuộc</a:t>
            </a:r>
            <a:r>
              <a:rPr lang="en-US" noProof="0" dirty="0"/>
              <a:t> </a:t>
            </a:r>
            <a:r>
              <a:rPr lang="en-US" noProof="0" dirty="0" err="1"/>
              <a:t>tính</a:t>
            </a:r>
            <a:r>
              <a:rPr lang="en-US" noProof="0" dirty="0"/>
              <a:t>)</a:t>
            </a:r>
          </a:p>
          <a:p>
            <a:r>
              <a:rPr lang="en-US" dirty="0"/>
              <a:t>Operations (</a:t>
            </a:r>
            <a:r>
              <a:rPr lang="en-US" dirty="0" err="1"/>
              <a:t>Tác</a:t>
            </a:r>
            <a:r>
              <a:rPr lang="en-US" dirty="0"/>
              <a:t> </a:t>
            </a:r>
            <a:r>
              <a:rPr lang="en-US" dirty="0" err="1"/>
              <a:t>vụ</a:t>
            </a:r>
            <a:r>
              <a:rPr lang="en-US" dirty="0"/>
              <a:t>)</a:t>
            </a:r>
          </a:p>
          <a:p>
            <a:r>
              <a:rPr lang="en-US" noProof="0" dirty="0"/>
              <a:t>Relationships (Quan </a:t>
            </a:r>
            <a:r>
              <a:rPr lang="en-US" noProof="0" dirty="0" err="1"/>
              <a:t>hệ</a:t>
            </a:r>
            <a:r>
              <a:rPr lang="en-US" noProof="0" dirty="0"/>
              <a:t>)</a:t>
            </a:r>
          </a:p>
          <a:p>
            <a:pPr lvl="1"/>
            <a:r>
              <a:rPr lang="en-US" dirty="0"/>
              <a:t>Binary Association</a:t>
            </a:r>
          </a:p>
          <a:p>
            <a:pPr lvl="1"/>
            <a:r>
              <a:rPr lang="en-US" noProof="0" dirty="0"/>
              <a:t>N-</a:t>
            </a:r>
            <a:r>
              <a:rPr lang="en-US" noProof="0" dirty="0" err="1"/>
              <a:t>ary</a:t>
            </a:r>
            <a:r>
              <a:rPr lang="en-US" noProof="0" dirty="0"/>
              <a:t> Association</a:t>
            </a:r>
          </a:p>
          <a:p>
            <a:pPr lvl="1"/>
            <a:r>
              <a:rPr lang="en-US" dirty="0"/>
              <a:t>Association Class</a:t>
            </a:r>
          </a:p>
          <a:p>
            <a:pPr lvl="1"/>
            <a:r>
              <a:rPr lang="en-US" noProof="0" dirty="0"/>
              <a:t>Aggregation</a:t>
            </a:r>
          </a:p>
          <a:p>
            <a:pPr lvl="1"/>
            <a:r>
              <a:rPr lang="en-US" dirty="0"/>
              <a:t>Generalization</a:t>
            </a:r>
          </a:p>
          <a:p>
            <a:r>
              <a:rPr lang="en-US" noProof="0" dirty="0"/>
              <a:t>Creating a class diagram</a:t>
            </a:r>
          </a:p>
          <a:p>
            <a:r>
              <a:rPr lang="en-US" dirty="0"/>
              <a:t>Code Generation</a:t>
            </a:r>
            <a:endParaRPr lang="en-US" noProof="0" dirty="0"/>
          </a:p>
          <a:p>
            <a:endParaRPr lang="en-US" noProof="0" dirty="0"/>
          </a:p>
          <a:p>
            <a:endParaRPr lang="en-US" noProof="0" dirty="0"/>
          </a:p>
          <a:p>
            <a:endParaRPr lang="en-US" noProof="0" dirty="0"/>
          </a:p>
          <a:p>
            <a:endParaRPr lang="en-US" noProof="0" dirty="0"/>
          </a:p>
          <a:p>
            <a:endParaRPr lang="en-US" noProof="0" dirty="0"/>
          </a:p>
        </p:txBody>
      </p:sp>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16394297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Navigability – </a:t>
            </a:r>
            <a:r>
              <a:rPr lang="en-US" noProof="0" dirty="0"/>
              <a:t>UML Standard vs. Best Practice</a:t>
            </a:r>
          </a:p>
        </p:txBody>
      </p:sp>
      <p:sp>
        <p:nvSpPr>
          <p:cNvPr id="6" name="Textfeld 5"/>
          <p:cNvSpPr txBox="1"/>
          <p:nvPr/>
        </p:nvSpPr>
        <p:spPr>
          <a:xfrm>
            <a:off x="1215721" y="1626781"/>
            <a:ext cx="6548782"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343434"/>
                </a:solidFill>
                <a:effectLst/>
                <a:uLnTx/>
                <a:uFillTx/>
                <a:latin typeface="Arial"/>
                <a:ea typeface="+mn-ea"/>
                <a:cs typeface="+mn-cs"/>
              </a:rPr>
              <a:t>UML </a:t>
            </a:r>
            <a:r>
              <a:rPr kumimoji="0" lang="de-AT" sz="1600" b="0" i="1" u="none" strike="noStrike" kern="1200" cap="none" spc="0" normalizeH="0" baseline="0" noProof="0" dirty="0" err="1">
                <a:ln>
                  <a:noFill/>
                </a:ln>
                <a:solidFill>
                  <a:srgbClr val="343434"/>
                </a:solidFill>
                <a:effectLst/>
                <a:uLnTx/>
                <a:uFillTx/>
                <a:latin typeface="Arial"/>
                <a:ea typeface="+mn-ea"/>
                <a:cs typeface="+mn-cs"/>
              </a:rPr>
              <a:t>standard</a:t>
            </a:r>
            <a:r>
              <a:rPr kumimoji="0" lang="de-AT" sz="1600" b="0" i="1" u="none" strike="noStrike" kern="1200" cap="none" spc="0" normalizeH="0" baseline="0" noProof="0" dirty="0">
                <a:ln>
                  <a:noFill/>
                </a:ln>
                <a:solidFill>
                  <a:srgbClr val="343434"/>
                </a:solidFill>
                <a:effectLst/>
                <a:uLnTx/>
                <a:uFillTx/>
                <a:latin typeface="Arial"/>
                <a:ea typeface="+mn-ea"/>
                <a:cs typeface="+mn-cs"/>
              </a:rPr>
              <a:t> 				Best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practice</a:t>
            </a:r>
            <a:endParaRPr kumimoji="0" lang="de-AT" sz="1600" b="0" i="1" u="none" strike="noStrike" kern="1200" cap="none" spc="0" normalizeH="0" baseline="0" noProof="0" dirty="0">
              <a:ln>
                <a:noFill/>
              </a:ln>
              <a:solidFill>
                <a:srgbClr val="343434"/>
              </a:solidFill>
              <a:effectLst/>
              <a:uLnTx/>
              <a:uFillTx/>
              <a:latin typeface="Arial"/>
              <a:ea typeface="+mn-ea"/>
              <a:cs typeface="+mn-cs"/>
            </a:endParaRP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222" y="2089354"/>
            <a:ext cx="3308295" cy="704839"/>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222" y="2978164"/>
            <a:ext cx="3308295" cy="704839"/>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222" y="3866974"/>
            <a:ext cx="3308295" cy="704839"/>
          </a:xfrm>
          <a:prstGeom prst="rect">
            <a:avLst/>
          </a:prstGeom>
        </p:spPr>
      </p:pic>
      <p:pic>
        <p:nvPicPr>
          <p:cNvPr id="9" name="Grafik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222" y="4755785"/>
            <a:ext cx="3308295" cy="704839"/>
          </a:xfrm>
          <a:prstGeom prst="rect">
            <a:avLst/>
          </a:prstGeom>
        </p:spPr>
      </p:pic>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1483" y="2549788"/>
            <a:ext cx="3308295" cy="704839"/>
          </a:xfrm>
          <a:prstGeom prst="rect">
            <a:avLst/>
          </a:prstGeom>
        </p:spPr>
      </p:pic>
      <p:pic>
        <p:nvPicPr>
          <p:cNvPr id="11" name="Grafik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1483" y="4335647"/>
            <a:ext cx="3308295" cy="704839"/>
          </a:xfrm>
          <a:prstGeom prst="rect">
            <a:avLst/>
          </a:prstGeom>
        </p:spPr>
      </p:pic>
      <p:sp>
        <p:nvSpPr>
          <p:cNvPr id="13" name="Geschweifte Klammer rechts 12"/>
          <p:cNvSpPr/>
          <p:nvPr/>
        </p:nvSpPr>
        <p:spPr bwMode="auto">
          <a:xfrm>
            <a:off x="4250724" y="2089354"/>
            <a:ext cx="362465" cy="1593649"/>
          </a:xfrm>
          <a:prstGeom prst="rightBrace">
            <a:avLst/>
          </a:prstGeom>
          <a:solidFill>
            <a:schemeClr val="bg1"/>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343434"/>
              </a:solidFill>
              <a:effectLst/>
              <a:uLnTx/>
              <a:uFillTx/>
              <a:latin typeface="Times" charset="0"/>
              <a:ea typeface="+mn-ea"/>
              <a:cs typeface="+mn-cs"/>
            </a:endParaRPr>
          </a:p>
        </p:txBody>
      </p:sp>
      <p:sp>
        <p:nvSpPr>
          <p:cNvPr id="14" name="Geschweifte Klammer rechts 13"/>
          <p:cNvSpPr/>
          <p:nvPr/>
        </p:nvSpPr>
        <p:spPr bwMode="auto">
          <a:xfrm>
            <a:off x="4259451" y="3866975"/>
            <a:ext cx="362465" cy="1593649"/>
          </a:xfrm>
          <a:prstGeom prst="rightBrace">
            <a:avLst/>
          </a:prstGeom>
          <a:solidFill>
            <a:schemeClr val="bg1"/>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343434"/>
              </a:solidFill>
              <a:effectLst/>
              <a:uLnTx/>
              <a:uFillTx/>
              <a:latin typeface="Times" charset="0"/>
              <a:ea typeface="+mn-ea"/>
              <a:cs typeface="+mn-cs"/>
            </a:endParaRPr>
          </a:p>
        </p:txBody>
      </p:sp>
      <p:sp>
        <p:nvSpPr>
          <p:cNvPr id="15" name="Foliennummernplatzhalter 1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28623299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noProof="0" dirty="0"/>
              <a:t>Binary Association as Attribute</a:t>
            </a:r>
          </a:p>
        </p:txBody>
      </p:sp>
      <p:sp>
        <p:nvSpPr>
          <p:cNvPr id="8" name="Textplatzhalter 7"/>
          <p:cNvSpPr>
            <a:spLocks noGrp="1"/>
          </p:cNvSpPr>
          <p:nvPr>
            <p:ph type="body" sz="quarter" idx="13"/>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Java-like notation:</a:t>
            </a:r>
          </a:p>
        </p:txBody>
      </p:sp>
      <p:sp>
        <p:nvSpPr>
          <p:cNvPr id="11" name="Textfeld 10"/>
          <p:cNvSpPr txBox="1"/>
          <p:nvPr/>
        </p:nvSpPr>
        <p:spPr>
          <a:xfrm>
            <a:off x="524859" y="2107420"/>
            <a:ext cx="1130438"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err="1">
                <a:ln>
                  <a:noFill/>
                </a:ln>
                <a:solidFill>
                  <a:srgbClr val="FE8400"/>
                </a:solidFill>
                <a:effectLst/>
                <a:uLnTx/>
                <a:uFillTx/>
                <a:latin typeface="Arial"/>
                <a:ea typeface="+mn-ea"/>
                <a:cs typeface="+mn-cs"/>
              </a:rPr>
              <a:t>Preferable</a:t>
            </a:r>
            <a:endParaRPr kumimoji="0" lang="de-AT" sz="1600" b="0" i="1" u="none" strike="noStrike" kern="1200" cap="none" spc="0" normalizeH="0" baseline="0" noProof="0" dirty="0">
              <a:ln>
                <a:noFill/>
              </a:ln>
              <a:solidFill>
                <a:srgbClr val="FE8400"/>
              </a:solidFill>
              <a:effectLst/>
              <a:uLnTx/>
              <a:uFillTx/>
              <a:latin typeface="Arial"/>
              <a:ea typeface="+mn-ea"/>
              <a:cs typeface="+mn-cs"/>
            </a:endParaRPr>
          </a:p>
        </p:txBody>
      </p:sp>
      <p:sp>
        <p:nvSpPr>
          <p:cNvPr id="9" name="Text Box 5"/>
          <p:cNvSpPr txBox="1">
            <a:spLocks noChangeArrowheads="1"/>
          </p:cNvSpPr>
          <p:nvPr/>
        </p:nvSpPr>
        <p:spPr bwMode="auto">
          <a:xfrm>
            <a:off x="2318941" y="4602820"/>
            <a:ext cx="4506119" cy="1840843"/>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Professor {…}</a:t>
            </a:r>
          </a:p>
          <a:p>
            <a:pPr marL="0" marR="0" lvl="0" indent="0" algn="l" defTabSz="3600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endParaRP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Student{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Professor[] lecturer;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10" name="Rechteck 9"/>
          <p:cNvSpPr/>
          <p:nvPr/>
        </p:nvSpPr>
        <p:spPr bwMode="auto">
          <a:xfrm>
            <a:off x="1856156" y="1257300"/>
            <a:ext cx="2743200" cy="2425700"/>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43434"/>
              </a:solidFill>
              <a:effectLst/>
              <a:uLnTx/>
              <a:uFillTx/>
              <a:latin typeface="Times" charset="0"/>
              <a:ea typeface="+mn-ea"/>
              <a:cs typeface="+mn-cs"/>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4729" y="1396240"/>
            <a:ext cx="2434627" cy="2099471"/>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3218" y="1396239"/>
            <a:ext cx="2434627" cy="2099471"/>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5EAA76-C76D-4FD0-8492-2ED3D3341801}"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72304774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Binary </a:t>
            </a:r>
            <a:r>
              <a:rPr lang="en-US" noProof="0" dirty="0"/>
              <a:t>Association – Multiplicity and Role</a:t>
            </a:r>
          </a:p>
        </p:txBody>
      </p:sp>
      <p:sp>
        <p:nvSpPr>
          <p:cNvPr id="13" name="Textplatzhalter 12"/>
          <p:cNvSpPr>
            <a:spLocks noGrp="1"/>
          </p:cNvSpPr>
          <p:nvPr>
            <p:ph type="body" sz="quarter" idx="13"/>
          </p:nvPr>
        </p:nvSpPr>
        <p:spPr/>
        <p:txBody>
          <a:bodyPr/>
          <a:lstStyle/>
          <a:p>
            <a:r>
              <a:rPr lang="en-US" dirty="0"/>
              <a:t>Multiplicity (</a:t>
            </a:r>
            <a:r>
              <a:rPr lang="en-US" dirty="0" err="1"/>
              <a:t>chỉ</a:t>
            </a:r>
            <a:r>
              <a:rPr lang="en-US" dirty="0"/>
              <a:t> </a:t>
            </a:r>
            <a:r>
              <a:rPr lang="en-US" dirty="0" err="1"/>
              <a:t>số</a:t>
            </a:r>
            <a:r>
              <a:rPr lang="en-US" dirty="0"/>
              <a:t>): </a:t>
            </a:r>
            <a:r>
              <a:rPr lang="en-US" dirty="0">
                <a:solidFill>
                  <a:schemeClr val="tx1"/>
                </a:solidFill>
              </a:rPr>
              <a:t>Number of objects that may be associated with exactly one object of the opposite side</a:t>
            </a:r>
          </a:p>
          <a:p>
            <a:endParaRPr lang="en-US" dirty="0"/>
          </a:p>
          <a:p>
            <a:endParaRPr lang="en-US" dirty="0"/>
          </a:p>
          <a:p>
            <a:endParaRPr lang="en-US" dirty="0"/>
          </a:p>
          <a:p>
            <a:endParaRPr lang="en-US" dirty="0"/>
          </a:p>
          <a:p>
            <a:endParaRPr lang="en-US" dirty="0"/>
          </a:p>
          <a:p>
            <a:pPr>
              <a:buNone/>
            </a:pPr>
            <a:endParaRPr lang="en-US" dirty="0"/>
          </a:p>
          <a:p>
            <a:r>
              <a:rPr lang="en-US" dirty="0"/>
              <a:t>Role (</a:t>
            </a:r>
            <a:r>
              <a:rPr lang="en-US" dirty="0" err="1"/>
              <a:t>vai</a:t>
            </a:r>
            <a:r>
              <a:rPr lang="en-US" dirty="0"/>
              <a:t> </a:t>
            </a:r>
            <a:r>
              <a:rPr lang="en-US" dirty="0" err="1"/>
              <a:t>trò</a:t>
            </a:r>
            <a:r>
              <a:rPr lang="en-US" dirty="0"/>
              <a:t>): </a:t>
            </a:r>
            <a:r>
              <a:rPr lang="en-US" dirty="0">
                <a:solidFill>
                  <a:schemeClr val="tx1"/>
                </a:solidFill>
              </a:rPr>
              <a:t>describes the way in which an object is involved in an association relationship</a:t>
            </a:r>
          </a:p>
          <a:p>
            <a:endParaRPr lang="en-US"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2900" y="1904387"/>
            <a:ext cx="6458201" cy="1848746"/>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7005" y="4592308"/>
            <a:ext cx="3529989" cy="1265584"/>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77445203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23850" y="152400"/>
            <a:ext cx="8534400" cy="776288"/>
          </a:xfrm>
        </p:spPr>
        <p:txBody>
          <a:bodyPr/>
          <a:lstStyle/>
          <a:p>
            <a:pPr eaLnBrk="1" hangingPunct="1"/>
            <a:r>
              <a:rPr lang="en-US" dirty="0"/>
              <a:t>Binary Association – </a:t>
            </a:r>
            <a:r>
              <a:rPr lang="en-US" dirty="0" err="1">
                <a:latin typeface="Courier" pitchFamily="49" charset="0"/>
              </a:rPr>
              <a:t>xor</a:t>
            </a:r>
            <a:r>
              <a:rPr lang="en-US" dirty="0"/>
              <a:t> constraint</a:t>
            </a:r>
            <a:endParaRPr lang="en-US" noProof="0" dirty="0"/>
          </a:p>
        </p:txBody>
      </p:sp>
      <p:sp>
        <p:nvSpPr>
          <p:cNvPr id="32771" name="Rectangle 3"/>
          <p:cNvSpPr>
            <a:spLocks noGrp="1" noChangeArrowheads="1"/>
          </p:cNvSpPr>
          <p:nvPr>
            <p:ph type="body" sz="quarter" idx="13"/>
          </p:nvPr>
        </p:nvSpPr>
        <p:spPr>
          <a:xfrm>
            <a:off x="323850" y="1144588"/>
            <a:ext cx="8534400" cy="4713287"/>
          </a:xfrm>
        </p:spPr>
        <p:txBody>
          <a:bodyPr/>
          <a:lstStyle/>
          <a:p>
            <a:pPr eaLnBrk="1" hangingPunct="1"/>
            <a:r>
              <a:rPr lang="en-US" noProof="0" dirty="0"/>
              <a:t>“exclusive or” constraint</a:t>
            </a:r>
          </a:p>
          <a:p>
            <a:pPr eaLnBrk="1" hangingPunct="1"/>
            <a:r>
              <a:rPr lang="en-US" noProof="0" dirty="0"/>
              <a:t>An object of class </a:t>
            </a:r>
            <a:r>
              <a:rPr lang="en-US" b="1" noProof="0" dirty="0">
                <a:latin typeface="Courier" pitchFamily="49" charset="0"/>
              </a:rPr>
              <a:t>A</a:t>
            </a:r>
            <a:r>
              <a:rPr lang="en-US" noProof="0" dirty="0"/>
              <a:t> is to be associated with an object of class </a:t>
            </a:r>
            <a:r>
              <a:rPr lang="en-US" b="1" noProof="0" dirty="0">
                <a:latin typeface="Courier" pitchFamily="49" charset="0"/>
              </a:rPr>
              <a:t>B</a:t>
            </a:r>
            <a:r>
              <a:rPr lang="en-US" noProof="0" dirty="0"/>
              <a:t> or an object of class </a:t>
            </a:r>
            <a:r>
              <a:rPr lang="en-US" b="1" noProof="0" dirty="0">
                <a:latin typeface="Courier" pitchFamily="49" charset="0"/>
              </a:rPr>
              <a:t>C</a:t>
            </a:r>
            <a:r>
              <a:rPr lang="en-US" noProof="0" dirty="0"/>
              <a:t> but not with both.</a:t>
            </a: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156" y="225110"/>
            <a:ext cx="1231019" cy="630868"/>
          </a:xfrm>
          <a:prstGeom prst="rect">
            <a:avLst/>
          </a:prstGeom>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7875" y="2557668"/>
            <a:ext cx="4868250" cy="1742665"/>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7218316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Unary Association - Example</a:t>
            </a:r>
          </a:p>
        </p:txBody>
      </p:sp>
      <p:sp>
        <p:nvSpPr>
          <p:cNvPr id="6" name="Gewitterblitz 5"/>
          <p:cNvSpPr/>
          <p:nvPr/>
        </p:nvSpPr>
        <p:spPr>
          <a:xfrm flipH="1">
            <a:off x="5925266" y="3429000"/>
            <a:ext cx="428628" cy="642942"/>
          </a:xfrm>
          <a:prstGeom prst="lightningBol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FFFFFF"/>
              </a:solidFill>
              <a:effectLst/>
              <a:uLnTx/>
              <a:uFillTx/>
              <a:latin typeface="Arial"/>
              <a:ea typeface="+mn-ea"/>
              <a:cs typeface="+mn-cs"/>
            </a:endParaRPr>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4511" y="1338030"/>
            <a:ext cx="4238986" cy="4181940"/>
          </a:xfrm>
          <a:prstGeom prst="rect">
            <a:avLst/>
          </a:prstGeom>
        </p:spPr>
      </p:pic>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095" y="1840942"/>
            <a:ext cx="2492489" cy="895189"/>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856844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noProof="0" dirty="0"/>
              <a:t>n-</a:t>
            </a:r>
            <a:r>
              <a:rPr lang="en-US" noProof="0" dirty="0" err="1"/>
              <a:t>ary</a:t>
            </a:r>
            <a:r>
              <a:rPr lang="en-US" noProof="0" dirty="0"/>
              <a:t> Association (1/2)</a:t>
            </a:r>
          </a:p>
        </p:txBody>
      </p:sp>
      <p:sp>
        <p:nvSpPr>
          <p:cNvPr id="35843" name="Rectangle 3"/>
          <p:cNvSpPr>
            <a:spLocks noGrp="1" noChangeArrowheads="1"/>
          </p:cNvSpPr>
          <p:nvPr>
            <p:ph type="body" sz="quarter" idx="13"/>
          </p:nvPr>
        </p:nvSpPr>
        <p:spPr/>
        <p:txBody>
          <a:bodyPr/>
          <a:lstStyle/>
          <a:p>
            <a:r>
              <a:rPr lang="en-US" noProof="0" dirty="0"/>
              <a:t>More than two partner objects are involved in the relationship.</a:t>
            </a:r>
          </a:p>
          <a:p>
            <a:r>
              <a:rPr lang="en-US" dirty="0"/>
              <a:t>No navigation directions</a:t>
            </a:r>
          </a:p>
        </p:txBody>
      </p:sp>
      <p:grpSp>
        <p:nvGrpSpPr>
          <p:cNvPr id="4" name="Gruppieren 3"/>
          <p:cNvGrpSpPr/>
          <p:nvPr/>
        </p:nvGrpSpPr>
        <p:grpSpPr>
          <a:xfrm>
            <a:off x="1447800" y="2286000"/>
            <a:ext cx="6356324" cy="3279107"/>
            <a:chOff x="2945882" y="2359693"/>
            <a:chExt cx="5092649" cy="2138615"/>
          </a:xfrm>
        </p:grpSpPr>
        <p:sp>
          <p:nvSpPr>
            <p:cNvPr id="7" name="Rectangle 21"/>
            <p:cNvSpPr>
              <a:spLocks noChangeArrowheads="1"/>
            </p:cNvSpPr>
            <p:nvPr/>
          </p:nvSpPr>
          <p:spPr bwMode="auto">
            <a:xfrm>
              <a:off x="6772436" y="3811518"/>
              <a:ext cx="1266095" cy="536173"/>
            </a:xfrm>
            <a:prstGeom prst="rect">
              <a:avLst/>
            </a:prstGeom>
            <a:noFill/>
            <a:ln w="9525">
              <a:noFill/>
              <a:miter lim="800000"/>
              <a:headEnd/>
              <a:tailEnd/>
            </a:ln>
            <a:effectLst/>
          </p:spPr>
          <p:txBody>
            <a:bodyPr wrap="square" lIns="92075" tIns="46038" rIns="92075" bIns="46038">
              <a:spAutoFit/>
            </a:bodyPr>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mn-ea"/>
                  <a:cs typeface="+mn-cs"/>
                </a:rPr>
                <a:t>Ternary</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association</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p:txBody>
        </p:sp>
        <p:sp>
          <p:nvSpPr>
            <p:cNvPr id="10" name="Line 38"/>
            <p:cNvSpPr>
              <a:spLocks noChangeShapeType="1"/>
            </p:cNvSpPr>
            <p:nvPr/>
          </p:nvSpPr>
          <p:spPr bwMode="auto">
            <a:xfrm flipH="1" flipV="1">
              <a:off x="5740893" y="3593934"/>
              <a:ext cx="1031543" cy="435168"/>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FE8400"/>
                </a:solidFill>
                <a:effectLst/>
                <a:uLnTx/>
                <a:uFillTx/>
                <a:latin typeface="Verdana" pitchFamily="34" charset="0"/>
                <a:ea typeface="+mn-ea"/>
                <a:cs typeface="+mn-cs"/>
              </a:endParaRPr>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5882" y="2359693"/>
              <a:ext cx="3252237" cy="2138615"/>
            </a:xfrm>
            <a:prstGeom prst="rect">
              <a:avLst/>
            </a:prstGeom>
          </p:spPr>
        </p:pic>
      </p:grpSp>
      <p:pic>
        <p:nvPicPr>
          <p:cNvPr id="11" name="Grafik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8156" y="225101"/>
            <a:ext cx="1231019" cy="630868"/>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58677904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dirty="0"/>
              <a:t>n-</a:t>
            </a:r>
            <a:r>
              <a:rPr lang="en-US" dirty="0" err="1"/>
              <a:t>ary</a:t>
            </a:r>
            <a:r>
              <a:rPr lang="en-US" dirty="0"/>
              <a:t> Association (2/2)</a:t>
            </a:r>
            <a:endParaRPr lang="en-US" noProof="0" dirty="0"/>
          </a:p>
        </p:txBody>
      </p:sp>
      <p:sp>
        <p:nvSpPr>
          <p:cNvPr id="36867" name="Rectangle 3"/>
          <p:cNvSpPr>
            <a:spLocks noGrp="1" noChangeArrowheads="1"/>
          </p:cNvSpPr>
          <p:nvPr>
            <p:ph type="body" sz="quarter" idx="13"/>
          </p:nvPr>
        </p:nvSpPr>
        <p:spPr/>
        <p:txBody>
          <a:bodyPr/>
          <a:lstStyle/>
          <a:p>
            <a:pPr eaLnBrk="1" hangingPunct="1"/>
            <a:r>
              <a:rPr lang="en-JM" dirty="0"/>
              <a:t>Example</a:t>
            </a:r>
          </a:p>
          <a:p>
            <a:pPr lvl="1" eaLnBrk="1" hangingPunct="1"/>
            <a:r>
              <a:rPr lang="en-JM" dirty="0"/>
              <a:t>(</a:t>
            </a:r>
            <a:r>
              <a:rPr lang="en-JM" b="1" dirty="0">
                <a:latin typeface="Courier" pitchFamily="49" charset="0"/>
              </a:rPr>
              <a:t>Student</a:t>
            </a:r>
            <a:r>
              <a:rPr lang="en-JM" dirty="0"/>
              <a:t>, </a:t>
            </a:r>
            <a:r>
              <a:rPr lang="en-JM" b="1" dirty="0">
                <a:latin typeface="Courier" pitchFamily="49" charset="0"/>
              </a:rPr>
              <a:t>Exam</a:t>
            </a:r>
            <a:r>
              <a:rPr lang="en-JM" dirty="0"/>
              <a:t>) </a:t>
            </a:r>
            <a:r>
              <a:rPr lang="en-JM" dirty="0">
                <a:sym typeface="Wingdings" pitchFamily="2" charset="2"/>
              </a:rPr>
              <a:t> (</a:t>
            </a:r>
            <a:r>
              <a:rPr lang="en-JM" b="1" dirty="0">
                <a:latin typeface="Courier" pitchFamily="49" charset="0"/>
                <a:sym typeface="Wingdings" pitchFamily="2" charset="2"/>
              </a:rPr>
              <a:t>Lecturer</a:t>
            </a:r>
            <a:r>
              <a:rPr lang="en-JM" dirty="0">
                <a:sym typeface="Wingdings" pitchFamily="2" charset="2"/>
              </a:rPr>
              <a:t>)</a:t>
            </a:r>
          </a:p>
          <a:p>
            <a:pPr lvl="2" eaLnBrk="1" hangingPunct="1"/>
            <a:r>
              <a:rPr lang="en-JM" dirty="0">
                <a:sym typeface="Wingdings" pitchFamily="2" charset="2"/>
              </a:rPr>
              <a:t>One student takes one exam with one or no lecturer</a:t>
            </a:r>
            <a:endParaRPr lang="en-JM" b="1" dirty="0">
              <a:latin typeface="Courier" pitchFamily="49" charset="0"/>
              <a:sym typeface="Wingdings" pitchFamily="2" charset="2"/>
            </a:endParaRPr>
          </a:p>
          <a:p>
            <a:pPr lvl="1" eaLnBrk="1" hangingPunct="1"/>
            <a:r>
              <a:rPr lang="en-JM" dirty="0">
                <a:sym typeface="Wingdings" pitchFamily="2" charset="2"/>
              </a:rPr>
              <a:t>(</a:t>
            </a:r>
            <a:r>
              <a:rPr lang="en-JM" b="1" dirty="0">
                <a:latin typeface="Courier" pitchFamily="49" charset="0"/>
                <a:sym typeface="Wingdings" pitchFamily="2" charset="2"/>
              </a:rPr>
              <a:t>Exam</a:t>
            </a:r>
            <a:r>
              <a:rPr lang="en-JM" dirty="0">
                <a:sym typeface="Wingdings" pitchFamily="2" charset="2"/>
              </a:rPr>
              <a:t>, </a:t>
            </a:r>
            <a:r>
              <a:rPr lang="en-JM" b="1" dirty="0">
                <a:latin typeface="Courier" pitchFamily="49" charset="0"/>
                <a:sym typeface="Wingdings" pitchFamily="2" charset="2"/>
              </a:rPr>
              <a:t>Lecturer</a:t>
            </a:r>
            <a:r>
              <a:rPr lang="en-JM" dirty="0">
                <a:sym typeface="Wingdings" pitchFamily="2" charset="2"/>
              </a:rPr>
              <a:t>)  (</a:t>
            </a:r>
            <a:r>
              <a:rPr lang="en-JM" b="1" dirty="0">
                <a:latin typeface="Courier" pitchFamily="49" charset="0"/>
                <a:sym typeface="Wingdings" pitchFamily="2" charset="2"/>
              </a:rPr>
              <a:t>Student</a:t>
            </a:r>
            <a:r>
              <a:rPr lang="en-JM" dirty="0">
                <a:sym typeface="Wingdings" pitchFamily="2" charset="2"/>
              </a:rPr>
              <a:t>)</a:t>
            </a:r>
          </a:p>
          <a:p>
            <a:pPr lvl="2" eaLnBrk="1" hangingPunct="1"/>
            <a:r>
              <a:rPr lang="en-JM" dirty="0">
                <a:sym typeface="Wingdings" pitchFamily="2" charset="2"/>
              </a:rPr>
              <a:t>One exam with one lecturer can be taken by any number of students</a:t>
            </a:r>
          </a:p>
          <a:p>
            <a:pPr lvl="1" eaLnBrk="1" hangingPunct="1"/>
            <a:r>
              <a:rPr lang="en-JM" dirty="0">
                <a:sym typeface="Wingdings" pitchFamily="2" charset="2"/>
              </a:rPr>
              <a:t>(</a:t>
            </a:r>
            <a:r>
              <a:rPr lang="en-JM" b="1" dirty="0">
                <a:latin typeface="Courier" pitchFamily="49" charset="0"/>
                <a:sym typeface="Wingdings" pitchFamily="2" charset="2"/>
              </a:rPr>
              <a:t>Student</a:t>
            </a:r>
            <a:r>
              <a:rPr lang="en-JM" dirty="0">
                <a:sym typeface="Wingdings" pitchFamily="2" charset="2"/>
              </a:rPr>
              <a:t>, </a:t>
            </a:r>
            <a:r>
              <a:rPr lang="en-JM" b="1" dirty="0">
                <a:latin typeface="Courier" pitchFamily="49" charset="0"/>
                <a:sym typeface="Wingdings" pitchFamily="2" charset="2"/>
              </a:rPr>
              <a:t>Lecturer</a:t>
            </a:r>
            <a:r>
              <a:rPr lang="en-JM" dirty="0">
                <a:sym typeface="Wingdings" pitchFamily="2" charset="2"/>
              </a:rPr>
              <a:t>)  (</a:t>
            </a:r>
            <a:r>
              <a:rPr lang="en-JM" b="1" dirty="0">
                <a:latin typeface="Courier" pitchFamily="49" charset="0"/>
                <a:sym typeface="Wingdings" pitchFamily="2" charset="2"/>
              </a:rPr>
              <a:t>Exam</a:t>
            </a:r>
            <a:r>
              <a:rPr lang="en-JM" dirty="0">
                <a:sym typeface="Wingdings" pitchFamily="2" charset="2"/>
              </a:rPr>
              <a:t>)</a:t>
            </a:r>
          </a:p>
          <a:p>
            <a:pPr lvl="2" eaLnBrk="1" hangingPunct="1"/>
            <a:r>
              <a:rPr lang="en-JM" dirty="0">
                <a:sym typeface="Wingdings" pitchFamily="2" charset="2"/>
              </a:rPr>
              <a:t>One student can be graded by one </a:t>
            </a:r>
            <a:r>
              <a:rPr lang="en-JM" b="1" dirty="0">
                <a:latin typeface="Courier" pitchFamily="49" charset="0"/>
                <a:sym typeface="Wingdings" pitchFamily="2" charset="2"/>
              </a:rPr>
              <a:t>Lecturer</a:t>
            </a:r>
            <a:r>
              <a:rPr lang="en-JM" dirty="0">
                <a:sym typeface="Wingdings" pitchFamily="2" charset="2"/>
              </a:rPr>
              <a:t> for any number of exams</a:t>
            </a:r>
          </a:p>
        </p:txBody>
      </p:sp>
      <p:sp>
        <p:nvSpPr>
          <p:cNvPr id="12" name="Textfeld 11"/>
          <p:cNvSpPr txBox="1"/>
          <p:nvPr/>
        </p:nvSpPr>
        <p:spPr>
          <a:xfrm>
            <a:off x="4049486" y="4206681"/>
            <a:ext cx="623454" cy="707886"/>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4000" b="0" i="1" u="none" strike="noStrike" kern="1200" cap="none" spc="0" normalizeH="0" baseline="0" noProof="0" dirty="0">
                <a:ln>
                  <a:noFill/>
                </a:ln>
                <a:solidFill>
                  <a:srgbClr val="FE8400"/>
                </a:solidFill>
                <a:effectLst/>
                <a:uLnTx/>
                <a:uFillTx/>
                <a:latin typeface="Verdana" pitchFamily="34" charset="0"/>
                <a:ea typeface="+mn-ea"/>
                <a:cs typeface="+mn-cs"/>
              </a:rPr>
              <a:t>≠</a:t>
            </a:r>
            <a:endParaRPr kumimoji="0" lang="en-GB" sz="4000" b="0" i="1" u="none" strike="noStrike" kern="1200" cap="none" spc="0" normalizeH="0" baseline="0" noProof="0" dirty="0">
              <a:ln>
                <a:noFill/>
              </a:ln>
              <a:solidFill>
                <a:srgbClr val="FE8400"/>
              </a:solidFill>
              <a:effectLst/>
              <a:uLnTx/>
              <a:uFillTx/>
              <a:latin typeface="Verdana" pitchFamily="34" charset="0"/>
              <a:ea typeface="+mn-ea"/>
              <a:cs typeface="+mn-cs"/>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98" y="3539561"/>
            <a:ext cx="3480802" cy="2288916"/>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3903832"/>
            <a:ext cx="4130261" cy="1430168"/>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61426222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noProof="0" dirty="0"/>
              <a:t>Association Class</a:t>
            </a:r>
          </a:p>
        </p:txBody>
      </p:sp>
      <p:sp>
        <p:nvSpPr>
          <p:cNvPr id="33796" name="Rectangle 3"/>
          <p:cNvSpPr>
            <a:spLocks noGrp="1" noChangeArrowheads="1"/>
          </p:cNvSpPr>
          <p:nvPr>
            <p:ph type="body" sz="quarter" idx="13"/>
          </p:nvPr>
        </p:nvSpPr>
        <p:spPr/>
        <p:txBody>
          <a:bodyPr/>
          <a:lstStyle/>
          <a:p>
            <a:pPr eaLnBrk="1" hangingPunct="1"/>
            <a:r>
              <a:rPr lang="en-US" noProof="0" dirty="0"/>
              <a:t>Assign attributes to the relationship between classes rather than to a class itself</a:t>
            </a:r>
          </a:p>
          <a:p>
            <a:pPr eaLnBrk="1" hangingPunct="1"/>
            <a:endParaRPr lang="en-US" noProof="0" dirty="0"/>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156" y="225110"/>
            <a:ext cx="1231019" cy="630868"/>
          </a:xfrm>
          <a:prstGeom prst="rect">
            <a:avLst/>
          </a:prstGeom>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3246" y="1650292"/>
            <a:ext cx="5632954" cy="4545352"/>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63888435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177" y="3986203"/>
            <a:ext cx="5221647" cy="1802822"/>
          </a:xfrm>
          <a:prstGeom prst="rect">
            <a:avLst/>
          </a:prstGeom>
        </p:spPr>
      </p:pic>
      <p:pic>
        <p:nvPicPr>
          <p:cNvPr id="2" name="Grafi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1177" y="1616547"/>
            <a:ext cx="5221647" cy="1802822"/>
          </a:xfrm>
          <a:prstGeom prst="rect">
            <a:avLst/>
          </a:prstGeom>
        </p:spPr>
      </p:pic>
      <p:sp>
        <p:nvSpPr>
          <p:cNvPr id="33796" name="Rectangle 3"/>
          <p:cNvSpPr>
            <a:spLocks noGrp="1" noChangeArrowheads="1"/>
          </p:cNvSpPr>
          <p:nvPr>
            <p:ph type="body" sz="quarter" idx="13"/>
          </p:nvPr>
        </p:nvSpPr>
        <p:spPr/>
        <p:txBody>
          <a:bodyPr/>
          <a:lstStyle/>
          <a:p>
            <a:pPr eaLnBrk="1" hangingPunct="1"/>
            <a:r>
              <a:rPr lang="en-US" noProof="0" dirty="0"/>
              <a:t>Necessary when modeling n:m Associations</a:t>
            </a:r>
          </a:p>
          <a:p>
            <a:pPr eaLnBrk="1" hangingPunct="1"/>
            <a:endParaRPr lang="en-US" dirty="0"/>
          </a:p>
          <a:p>
            <a:pPr eaLnBrk="1" hangingPunct="1"/>
            <a:endParaRPr lang="en-US" noProof="0" dirty="0"/>
          </a:p>
          <a:p>
            <a:pPr eaLnBrk="1" hangingPunct="1"/>
            <a:endParaRPr lang="en-US" noProof="0" dirty="0"/>
          </a:p>
          <a:p>
            <a:pPr eaLnBrk="1" hangingPunct="1"/>
            <a:endParaRPr lang="en-US" noProof="0" dirty="0"/>
          </a:p>
          <a:p>
            <a:pPr eaLnBrk="1" hangingPunct="1"/>
            <a:endParaRPr lang="en-US" noProof="0" dirty="0"/>
          </a:p>
          <a:p>
            <a:pPr eaLnBrk="1" hangingPunct="1">
              <a:buFont typeface="Wingdings" pitchFamily="2" charset="2"/>
              <a:buNone/>
            </a:pPr>
            <a:endParaRPr lang="en-US" noProof="0" dirty="0"/>
          </a:p>
          <a:p>
            <a:pPr eaLnBrk="1" hangingPunct="1"/>
            <a:r>
              <a:rPr lang="en-US" noProof="0" dirty="0"/>
              <a:t>With 1:1 or 1:n possible but not necessary</a:t>
            </a:r>
          </a:p>
        </p:txBody>
      </p:sp>
      <p:sp>
        <p:nvSpPr>
          <p:cNvPr id="33795" name="Rectangle 2"/>
          <p:cNvSpPr>
            <a:spLocks noGrp="1" noChangeArrowheads="1"/>
          </p:cNvSpPr>
          <p:nvPr>
            <p:ph type="title"/>
          </p:nvPr>
        </p:nvSpPr>
        <p:spPr/>
        <p:txBody>
          <a:bodyPr/>
          <a:lstStyle/>
          <a:p>
            <a:pPr eaLnBrk="1" hangingPunct="1"/>
            <a:r>
              <a:rPr lang="en-US" noProof="0" dirty="0"/>
              <a:t>Association Class</a:t>
            </a:r>
          </a:p>
        </p:txBody>
      </p:sp>
      <p:sp>
        <p:nvSpPr>
          <p:cNvPr id="9" name="Geschweifte Klammer rechts 31"/>
          <p:cNvSpPr>
            <a:spLocks/>
          </p:cNvSpPr>
          <p:nvPr/>
        </p:nvSpPr>
        <p:spPr bwMode="auto">
          <a:xfrm>
            <a:off x="5260482" y="5325001"/>
            <a:ext cx="163513" cy="446088"/>
          </a:xfrm>
          <a:prstGeom prst="rightBrace">
            <a:avLst>
              <a:gd name="adj1" fmla="val 8323"/>
              <a:gd name="adj2" fmla="val 50000"/>
            </a:avLst>
          </a:prstGeom>
          <a:solidFill>
            <a:schemeClr val="bg1"/>
          </a:solidFill>
          <a:ln w="12700" algn="ctr">
            <a:solidFill>
              <a:srgbClr val="FE84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075590">
                  <a:lumMod val="75000"/>
                </a:srgbClr>
              </a:solidFill>
              <a:effectLst/>
              <a:uLnTx/>
              <a:uFillTx/>
              <a:latin typeface="Times"/>
              <a:ea typeface="+mn-ea"/>
              <a:cs typeface="+mn-cs"/>
            </a:endParaRPr>
          </a:p>
        </p:txBody>
      </p:sp>
      <p:sp>
        <p:nvSpPr>
          <p:cNvPr id="10" name="AutoShape 26"/>
          <p:cNvSpPr>
            <a:spLocks noChangeArrowheads="1"/>
          </p:cNvSpPr>
          <p:nvPr/>
        </p:nvSpPr>
        <p:spPr bwMode="auto">
          <a:xfrm rot="8886810">
            <a:off x="5455911" y="5382349"/>
            <a:ext cx="232947" cy="114947"/>
          </a:xfrm>
          <a:prstGeom prst="leftArrow">
            <a:avLst>
              <a:gd name="adj1" fmla="val 50000"/>
              <a:gd name="adj2" fmla="val 52534"/>
            </a:avLst>
          </a:prstGeom>
          <a:solidFill>
            <a:srgbClr val="FE8400"/>
          </a:solidFill>
          <a:ln w="12700">
            <a:solidFill>
              <a:srgbClr val="FE8400"/>
            </a:solidFill>
            <a:miter lim="800000"/>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FE8400"/>
              </a:solidFill>
              <a:effectLst/>
              <a:uLnTx/>
              <a:uFillTx/>
              <a:latin typeface="Verdana" pitchFamily="34" charset="0"/>
              <a:ea typeface="+mn-ea"/>
              <a:cs typeface="+mn-cs"/>
            </a:endParaRPr>
          </a:p>
        </p:txBody>
      </p:sp>
      <p:sp>
        <p:nvSpPr>
          <p:cNvPr id="11" name="Geschweifte Klammer links 30"/>
          <p:cNvSpPr>
            <a:spLocks/>
          </p:cNvSpPr>
          <p:nvPr/>
        </p:nvSpPr>
        <p:spPr bwMode="auto">
          <a:xfrm>
            <a:off x="5623594" y="4961614"/>
            <a:ext cx="190361" cy="415185"/>
          </a:xfrm>
          <a:prstGeom prst="leftBrace">
            <a:avLst>
              <a:gd name="adj1" fmla="val 8374"/>
              <a:gd name="adj2" fmla="val 50000"/>
            </a:avLst>
          </a:prstGeom>
          <a:solidFill>
            <a:schemeClr val="bg1"/>
          </a:solidFill>
          <a:ln w="12700" algn="ctr">
            <a:solidFill>
              <a:srgbClr val="FE84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FE8400"/>
              </a:solidFill>
              <a:effectLst/>
              <a:uLnTx/>
              <a:uFillTx/>
              <a:latin typeface="Times"/>
              <a:ea typeface="+mn-ea"/>
              <a:cs typeface="+mn-cs"/>
            </a:endParaRPr>
          </a:p>
        </p:txBody>
      </p:sp>
      <p:sp>
        <p:nvSpPr>
          <p:cNvPr id="15" name="Line 24"/>
          <p:cNvSpPr>
            <a:spLocks noChangeShapeType="1"/>
          </p:cNvSpPr>
          <p:nvPr/>
        </p:nvSpPr>
        <p:spPr bwMode="auto">
          <a:xfrm flipV="1">
            <a:off x="5359179" y="2799889"/>
            <a:ext cx="1226568" cy="38726"/>
          </a:xfrm>
          <a:prstGeom prst="line">
            <a:avLst/>
          </a:prstGeom>
          <a:noFill/>
          <a:ln w="12700">
            <a:solidFill>
              <a:srgbClr val="FE8400"/>
            </a:solidFill>
            <a:round/>
            <a:headEnd type="triangle" w="med" len="me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343434"/>
              </a:solidFill>
              <a:effectLst/>
              <a:uLnTx/>
              <a:uFillTx/>
              <a:latin typeface="Verdana" pitchFamily="34" charset="0"/>
              <a:ea typeface="+mn-ea"/>
              <a:cs typeface="+mn-cs"/>
            </a:endParaRPr>
          </a:p>
        </p:txBody>
      </p:sp>
      <p:sp>
        <p:nvSpPr>
          <p:cNvPr id="16" name="Rectangle 25"/>
          <p:cNvSpPr>
            <a:spLocks noChangeArrowheads="1"/>
          </p:cNvSpPr>
          <p:nvPr/>
        </p:nvSpPr>
        <p:spPr bwMode="auto">
          <a:xfrm>
            <a:off x="6609900" y="2644828"/>
            <a:ext cx="1924949" cy="305926"/>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Verdana" pitchFamily="34" charset="0"/>
                <a:cs typeface="Verdana" pitchFamily="34" charset="0"/>
              </a:rPr>
              <a:t>Association</a:t>
            </a:r>
            <a:r>
              <a:rPr kumimoji="0" lang="de-DE"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rPr>
              <a:t> </a:t>
            </a:r>
            <a:r>
              <a:rPr kumimoji="0" lang="de-DE" sz="1600" b="0" i="1" u="none" strike="noStrike" kern="1200" cap="none" spc="0" normalizeH="0" baseline="0" noProof="0" dirty="0" err="1">
                <a:ln>
                  <a:noFill/>
                </a:ln>
                <a:solidFill>
                  <a:srgbClr val="FE8400"/>
                </a:solidFill>
                <a:effectLst/>
                <a:uLnTx/>
                <a:uFillTx/>
                <a:latin typeface="Arial"/>
                <a:ea typeface="Verdana" pitchFamily="34" charset="0"/>
                <a:cs typeface="Verdana" pitchFamily="34" charset="0"/>
              </a:rPr>
              <a:t>class</a:t>
            </a:r>
            <a:endParaRPr kumimoji="0" lang="de-DE"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endParaRPr>
          </a:p>
        </p:txBody>
      </p:sp>
      <p:sp>
        <p:nvSpPr>
          <p:cNvPr id="19" name="Textfeld 18"/>
          <p:cNvSpPr txBox="1"/>
          <p:nvPr/>
        </p:nvSpPr>
        <p:spPr>
          <a:xfrm>
            <a:off x="3858033" y="4201616"/>
            <a:ext cx="1511855" cy="2246769"/>
          </a:xfrm>
          <a:prstGeom prst="rect">
            <a:avLst/>
          </a:prstGeom>
          <a:noFill/>
          <a:effectLst>
            <a:glow rad="228600">
              <a:schemeClr val="accent4">
                <a:satMod val="175000"/>
                <a:alpha val="40000"/>
              </a:schemeClr>
            </a:glow>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4000" b="0" i="0" u="none" strike="noStrike" kern="1200" cap="none" spc="0" normalizeH="0" baseline="0" noProof="0" dirty="0">
                <a:ln>
                  <a:noFill/>
                </a:ln>
                <a:solidFill>
                  <a:srgbClr val="FE8400">
                    <a:alpha val="49000"/>
                  </a:srgbClr>
                </a:solidFill>
                <a:effectLst/>
                <a:uLnTx/>
                <a:uFillTx/>
                <a:latin typeface="Verdana" pitchFamily="34" charset="0"/>
                <a:ea typeface="+mn-ea"/>
                <a:cs typeface="+mn-cs"/>
              </a:rPr>
              <a:t>X</a:t>
            </a:r>
            <a:endParaRPr kumimoji="0" lang="en-GB" sz="14000" b="0" i="0" u="none" strike="noStrike" kern="1200" cap="none" spc="0" normalizeH="0" baseline="0" noProof="0" dirty="0">
              <a:ln>
                <a:noFill/>
              </a:ln>
              <a:solidFill>
                <a:srgbClr val="FE8400">
                  <a:alpha val="49000"/>
                </a:srgbClr>
              </a:solidFill>
              <a:effectLst/>
              <a:uLnTx/>
              <a:uFillTx/>
              <a:latin typeface="Verdana" pitchFamily="34" charset="0"/>
              <a:ea typeface="+mn-ea"/>
              <a:cs typeface="+mn-cs"/>
            </a:endParaRPr>
          </a:p>
        </p:txBody>
      </p:sp>
      <p:sp>
        <p:nvSpPr>
          <p:cNvPr id="6" name="Rechteck 5"/>
          <p:cNvSpPr/>
          <p:nvPr/>
        </p:nvSpPr>
        <p:spPr bwMode="auto">
          <a:xfrm>
            <a:off x="5868063" y="4961614"/>
            <a:ext cx="1129085" cy="36338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343434"/>
              </a:solidFill>
              <a:effectLst/>
              <a:uLnTx/>
              <a:uFillTx/>
              <a:latin typeface="Times" charset="0"/>
              <a:ea typeface="+mn-ea"/>
              <a:cs typeface="+mn-cs"/>
            </a:endParaRPr>
          </a:p>
        </p:txBody>
      </p:sp>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2732985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9" grpId="0"/>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noProof="0" dirty="0"/>
              <a:t>Association Class vs. Regular Class</a:t>
            </a:r>
          </a:p>
        </p:txBody>
      </p:sp>
      <p:grpSp>
        <p:nvGrpSpPr>
          <p:cNvPr id="3" name="Gruppieren 2"/>
          <p:cNvGrpSpPr/>
          <p:nvPr/>
        </p:nvGrpSpPr>
        <p:grpSpPr>
          <a:xfrm>
            <a:off x="815573" y="2031343"/>
            <a:ext cx="7418408" cy="3101003"/>
            <a:chOff x="823913" y="2761068"/>
            <a:chExt cx="7418408" cy="3101003"/>
          </a:xfrm>
        </p:grpSpPr>
        <p:sp>
          <p:nvSpPr>
            <p:cNvPr id="34822" name="Text Box 54"/>
            <p:cNvSpPr txBox="1">
              <a:spLocks noChangeArrowheads="1"/>
            </p:cNvSpPr>
            <p:nvPr/>
          </p:nvSpPr>
          <p:spPr bwMode="auto">
            <a:xfrm>
              <a:off x="5103813" y="5031074"/>
              <a:ext cx="3018775" cy="830997"/>
            </a:xfrm>
            <a:prstGeom prst="rect">
              <a:avLst/>
            </a:prstGeom>
            <a:noFill/>
            <a:ln w="12700">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343434"/>
                  </a:solidFill>
                  <a:effectLst/>
                  <a:uLnTx/>
                  <a:uFillTx/>
                  <a:latin typeface="Arial"/>
                  <a:ea typeface="+mn-ea"/>
                  <a:cs typeface="+mn-cs"/>
                </a:rPr>
                <a:t>A </a:t>
              </a:r>
              <a:r>
                <a:rPr kumimoji="0" lang="de-AT" sz="1600" b="0" i="1" u="none" strike="noStrike" kern="1200" cap="none" spc="0" normalizeH="0" baseline="0" noProof="0" dirty="0">
                  <a:ln>
                    <a:noFill/>
                  </a:ln>
                  <a:solidFill>
                    <a:srgbClr val="343434"/>
                  </a:solidFill>
                  <a:effectLst/>
                  <a:uLnTx/>
                  <a:uFillTx/>
                  <a:latin typeface="Courier" pitchFamily="49" charset="0"/>
                  <a:ea typeface="+mn-ea"/>
                  <a:cs typeface="+mn-cs"/>
                </a:rPr>
                <a:t>Student</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can</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have</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FE8400"/>
                  </a:solidFill>
                  <a:effectLst/>
                  <a:uLnTx/>
                  <a:uFillTx/>
                  <a:latin typeface="Arial"/>
                  <a:ea typeface="+mn-ea"/>
                  <a:cs typeface="+mn-cs"/>
                </a:rPr>
                <a:t>mutiple</a:t>
              </a:r>
              <a:r>
                <a:rPr kumimoji="0" lang="de-AT" sz="1600" b="0" i="1" u="none" strike="noStrike" kern="1200" cap="none" spc="0" normalizeH="0" baseline="0" noProof="0" dirty="0">
                  <a:ln>
                    <a:noFill/>
                  </a:ln>
                  <a:solidFill>
                    <a:srgbClr val="FE8400"/>
                  </a:solidFill>
                  <a:effectLst/>
                  <a:uLnTx/>
                  <a:uFillTx/>
                  <a:latin typeface="Arial"/>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err="1">
                  <a:ln>
                    <a:noFill/>
                  </a:ln>
                  <a:solidFill>
                    <a:srgbClr val="343434"/>
                  </a:solidFill>
                  <a:effectLst/>
                  <a:uLnTx/>
                  <a:uFillTx/>
                  <a:latin typeface="Courier" pitchFamily="49" charset="0"/>
                  <a:ea typeface="+mn-ea"/>
                  <a:cs typeface="+mn-cs"/>
                </a:rPr>
                <a:t>Enrollment</a:t>
              </a:r>
              <a:r>
                <a:rPr kumimoji="0" lang="de-AT" sz="1600" b="0" i="1" u="none" strike="noStrike" kern="1200" cap="none" spc="0" normalizeH="0" baseline="0" noProof="0" dirty="0" err="1">
                  <a:ln>
                    <a:noFill/>
                  </a:ln>
                  <a:solidFill>
                    <a:srgbClr val="343434"/>
                  </a:solidFill>
                  <a:effectLst/>
                  <a:uLnTx/>
                  <a:uFillTx/>
                  <a:latin typeface="Arial"/>
                  <a:ea typeface="+mn-ea"/>
                  <a:cs typeface="+mn-cs"/>
                </a:rPr>
                <a:t>s</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for</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one</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and</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the</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343434"/>
                  </a:solidFill>
                  <a:effectLst/>
                  <a:uLnTx/>
                  <a:uFillTx/>
                  <a:latin typeface="Arial"/>
                  <a:ea typeface="+mn-ea"/>
                  <a:cs typeface="+mn-cs"/>
                </a:rPr>
                <a:t>same </a:t>
              </a:r>
              <a:r>
                <a:rPr kumimoji="0" lang="de-AT" sz="1600" b="0" i="1" u="none" strike="noStrike" kern="1200" cap="none" spc="0" normalizeH="0" baseline="0" noProof="0" dirty="0" err="1">
                  <a:ln>
                    <a:noFill/>
                  </a:ln>
                  <a:solidFill>
                    <a:srgbClr val="343434"/>
                  </a:solidFill>
                  <a:effectLst/>
                  <a:uLnTx/>
                  <a:uFillTx/>
                  <a:latin typeface="Courier" pitchFamily="49" charset="0"/>
                  <a:ea typeface="+mn-ea"/>
                  <a:cs typeface="+mn-cs"/>
                </a:rPr>
                <a:t>StudyProgram</a:t>
              </a:r>
              <a:endParaRPr kumimoji="0" lang="de-AT" sz="1600" b="0" i="1"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34823" name="Text Box 55"/>
            <p:cNvSpPr txBox="1">
              <a:spLocks noChangeArrowheads="1"/>
            </p:cNvSpPr>
            <p:nvPr/>
          </p:nvSpPr>
          <p:spPr bwMode="auto">
            <a:xfrm>
              <a:off x="854075" y="5031074"/>
              <a:ext cx="3045498" cy="830997"/>
            </a:xfrm>
            <a:prstGeom prst="rect">
              <a:avLst/>
            </a:prstGeom>
            <a:noFill/>
            <a:ln w="12700">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343434"/>
                  </a:solidFill>
                  <a:effectLst/>
                  <a:uLnTx/>
                  <a:uFillTx/>
                  <a:latin typeface="Arial"/>
                  <a:ea typeface="+mn-ea"/>
                  <a:cs typeface="+mn-cs"/>
                </a:rPr>
                <a:t>A </a:t>
              </a:r>
              <a:r>
                <a:rPr kumimoji="0" lang="de-AT" sz="1600" b="0" i="1" u="none" strike="noStrike" kern="1200" cap="none" spc="0" normalizeH="0" baseline="0" noProof="0" dirty="0">
                  <a:ln>
                    <a:noFill/>
                  </a:ln>
                  <a:solidFill>
                    <a:srgbClr val="343434"/>
                  </a:solidFill>
                  <a:effectLst/>
                  <a:uLnTx/>
                  <a:uFillTx/>
                  <a:latin typeface="Courier" pitchFamily="49" charset="0"/>
                  <a:ea typeface="+mn-ea"/>
                  <a:cs typeface="+mn-cs"/>
                </a:rPr>
                <a:t>Student</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can</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enroll</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for</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one</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br>
                <a:rPr kumimoji="0" lang="de-AT" sz="1600" b="0" i="1" u="none" strike="noStrike" kern="1200" cap="none" spc="0" normalizeH="0" baseline="0" noProof="0" dirty="0">
                  <a:ln>
                    <a:noFill/>
                  </a:ln>
                  <a:solidFill>
                    <a:srgbClr val="343434"/>
                  </a:solidFill>
                  <a:effectLst/>
                  <a:uLnTx/>
                  <a:uFillTx/>
                  <a:latin typeface="Arial"/>
                  <a:ea typeface="+mn-ea"/>
                  <a:cs typeface="+mn-cs"/>
                </a:rPr>
              </a:br>
              <a:r>
                <a:rPr kumimoji="0" lang="de-AT" sz="1600" b="0" i="1" u="none" strike="noStrike" kern="1200" cap="none" spc="0" normalizeH="0" baseline="0" noProof="0" dirty="0" err="1">
                  <a:ln>
                    <a:noFill/>
                  </a:ln>
                  <a:solidFill>
                    <a:srgbClr val="343434"/>
                  </a:solidFill>
                  <a:effectLst/>
                  <a:uLnTx/>
                  <a:uFillTx/>
                  <a:latin typeface="Arial"/>
                  <a:ea typeface="+mn-ea"/>
                  <a:cs typeface="+mn-cs"/>
                </a:rPr>
                <a:t>particular</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Courier" pitchFamily="49" charset="0"/>
                  <a:ea typeface="+mn-ea"/>
                  <a:cs typeface="+mn-cs"/>
                </a:rPr>
                <a:t>StudyProgram</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r>
                <a:rPr kumimoji="0" lang="de-AT" sz="1600" b="0" i="1" u="none" strike="noStrike" kern="1200" cap="none" spc="0" normalizeH="0" baseline="0" noProof="0" dirty="0" err="1">
                  <a:ln>
                    <a:noFill/>
                  </a:ln>
                  <a:solidFill>
                    <a:srgbClr val="343434"/>
                  </a:solidFill>
                  <a:effectLst/>
                  <a:uLnTx/>
                  <a:uFillTx/>
                  <a:latin typeface="Arial"/>
                  <a:ea typeface="+mn-ea"/>
                  <a:cs typeface="+mn-cs"/>
                </a:rPr>
                <a:t>only</a:t>
              </a:r>
              <a:r>
                <a:rPr kumimoji="0" lang="de-AT" sz="1600" b="0" i="1" u="none" strike="noStrike" kern="1200" cap="none" spc="0" normalizeH="0" baseline="0" noProof="0" dirty="0">
                  <a:ln>
                    <a:noFill/>
                  </a:ln>
                  <a:solidFill>
                    <a:srgbClr val="343434"/>
                  </a:solidFill>
                  <a:effectLst/>
                  <a:uLnTx/>
                  <a:uFillTx/>
                  <a:latin typeface="Arial"/>
                  <a:ea typeface="+mn-ea"/>
                  <a:cs typeface="+mn-cs"/>
                </a:rPr>
                <a:t> </a:t>
              </a:r>
              <a:br>
                <a:rPr kumimoji="0" lang="de-AT" sz="1600" b="0" i="1" u="none" strike="noStrike" kern="1200" cap="none" spc="0" normalizeH="0" baseline="0" noProof="0" dirty="0">
                  <a:ln>
                    <a:noFill/>
                  </a:ln>
                  <a:solidFill>
                    <a:srgbClr val="343434"/>
                  </a:solidFill>
                  <a:effectLst/>
                  <a:uLnTx/>
                  <a:uFillTx/>
                  <a:latin typeface="Arial"/>
                  <a:ea typeface="+mn-ea"/>
                  <a:cs typeface="+mn-cs"/>
                </a:rPr>
              </a:br>
              <a:r>
                <a:rPr kumimoji="0" lang="de-AT" sz="1600" b="0" i="1" u="none" strike="noStrike" kern="1200" cap="none" spc="0" normalizeH="0" baseline="0" noProof="0" dirty="0" err="1">
                  <a:ln>
                    <a:noFill/>
                  </a:ln>
                  <a:solidFill>
                    <a:srgbClr val="FE8400"/>
                  </a:solidFill>
                  <a:effectLst/>
                  <a:uLnTx/>
                  <a:uFillTx/>
                  <a:latin typeface="Arial"/>
                  <a:ea typeface="+mn-ea"/>
                  <a:cs typeface="+mn-cs"/>
                </a:rPr>
                <a:t>once</a:t>
              </a:r>
              <a:endParaRPr kumimoji="0" lang="de-AT" sz="1600" b="0" i="1" u="none" strike="noStrike" kern="1200" cap="none" spc="0" normalizeH="0" baseline="0" noProof="0" dirty="0">
                <a:ln>
                  <a:noFill/>
                </a:ln>
                <a:solidFill>
                  <a:srgbClr val="FE8400"/>
                </a:solidFill>
                <a:effectLst/>
                <a:uLnTx/>
                <a:uFillTx/>
                <a:latin typeface="Arial"/>
                <a:ea typeface="+mn-ea"/>
                <a:cs typeface="+mn-cs"/>
              </a:endParaRPr>
            </a:p>
          </p:txBody>
        </p:sp>
        <p:sp>
          <p:nvSpPr>
            <p:cNvPr id="12" name="Textfeld 11"/>
            <p:cNvSpPr txBox="1"/>
            <p:nvPr/>
          </p:nvSpPr>
          <p:spPr>
            <a:xfrm>
              <a:off x="4034640" y="3217818"/>
              <a:ext cx="623454" cy="707886"/>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4000" b="0" i="1" u="none" strike="noStrike" kern="1200" cap="none" spc="0" normalizeH="0" baseline="0" noProof="0" dirty="0">
                  <a:ln>
                    <a:noFill/>
                  </a:ln>
                  <a:solidFill>
                    <a:srgbClr val="FE8400"/>
                  </a:solidFill>
                  <a:effectLst/>
                  <a:uLnTx/>
                  <a:uFillTx/>
                  <a:latin typeface="Verdana" pitchFamily="34" charset="0"/>
                  <a:ea typeface="+mn-ea"/>
                  <a:cs typeface="+mn-cs"/>
                </a:rPr>
                <a:t>≠</a:t>
              </a:r>
              <a:endParaRPr kumimoji="0" lang="en-GB" sz="4000" b="0" i="1" u="none" strike="noStrike" kern="1200" cap="none" spc="0" normalizeH="0" baseline="0" noProof="0" dirty="0">
                <a:ln>
                  <a:noFill/>
                </a:ln>
                <a:solidFill>
                  <a:srgbClr val="FE8400"/>
                </a:solidFill>
                <a:effectLst/>
                <a:uLnTx/>
                <a:uFillTx/>
                <a:latin typeface="Verdana" pitchFamily="34" charset="0"/>
                <a:ea typeface="+mn-ea"/>
                <a:cs typeface="+mn-cs"/>
              </a:endParaRPr>
            </a:p>
          </p:txBody>
        </p:sp>
        <p:pic>
          <p:nvPicPr>
            <p:cNvPr id="11" name="Grafik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913" y="2761069"/>
              <a:ext cx="2517286" cy="1621385"/>
            </a:xfrm>
            <a:prstGeom prst="rect">
              <a:avLst/>
            </a:prstGeom>
          </p:spPr>
        </p:pic>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1275" y="2761068"/>
              <a:ext cx="3121046" cy="1621386"/>
            </a:xfrm>
            <a:prstGeom prst="rect">
              <a:avLst/>
            </a:prstGeom>
          </p:spPr>
        </p:pic>
      </p:grpSp>
      <p:sp>
        <p:nvSpPr>
          <p:cNvPr id="4" name="Foliennummernplatzhalter 3"/>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401137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8475" y="2884820"/>
            <a:ext cx="5967050" cy="2046426"/>
          </a:xfrm>
          <a:prstGeom prst="rect">
            <a:avLst/>
          </a:prstGeom>
        </p:spPr>
      </p:pic>
      <p:sp>
        <p:nvSpPr>
          <p:cNvPr id="2" name="Titel 1"/>
          <p:cNvSpPr>
            <a:spLocks noGrp="1"/>
          </p:cNvSpPr>
          <p:nvPr>
            <p:ph type="title"/>
          </p:nvPr>
        </p:nvSpPr>
        <p:spPr/>
        <p:txBody>
          <a:bodyPr/>
          <a:lstStyle/>
          <a:p>
            <a:r>
              <a:rPr lang="en-US" dirty="0"/>
              <a:t>Object</a:t>
            </a:r>
          </a:p>
        </p:txBody>
      </p:sp>
      <p:sp>
        <p:nvSpPr>
          <p:cNvPr id="3" name="Textplatzhalter 2"/>
          <p:cNvSpPr>
            <a:spLocks noGrp="1"/>
          </p:cNvSpPr>
          <p:nvPr>
            <p:ph type="body" sz="quarter" idx="13"/>
          </p:nvPr>
        </p:nvSpPr>
        <p:spPr/>
        <p:txBody>
          <a:bodyPr/>
          <a:lstStyle/>
          <a:p>
            <a:r>
              <a:rPr lang="en-US" dirty="0"/>
              <a:t>Individuals (</a:t>
            </a:r>
            <a:r>
              <a:rPr lang="en-US" dirty="0" err="1"/>
              <a:t>cá</a:t>
            </a:r>
            <a:r>
              <a:rPr lang="en-US" dirty="0"/>
              <a:t> </a:t>
            </a:r>
            <a:r>
              <a:rPr lang="en-US" dirty="0" err="1"/>
              <a:t>nhân</a:t>
            </a:r>
            <a:r>
              <a:rPr lang="en-US" dirty="0"/>
              <a:t>) of a system</a:t>
            </a:r>
          </a:p>
          <a:p>
            <a:endParaRPr lang="en-US" dirty="0"/>
          </a:p>
          <a:p>
            <a:r>
              <a:rPr lang="en-US" dirty="0"/>
              <a:t>Alternative notations:</a:t>
            </a:r>
          </a:p>
        </p:txBody>
      </p:sp>
      <p:sp>
        <p:nvSpPr>
          <p:cNvPr id="6" name="Line 18"/>
          <p:cNvSpPr>
            <a:spLocks noChangeShapeType="1"/>
          </p:cNvSpPr>
          <p:nvPr/>
        </p:nvSpPr>
        <p:spPr bwMode="auto">
          <a:xfrm flipH="1">
            <a:off x="4411500" y="2204909"/>
            <a:ext cx="929121" cy="784800"/>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343434"/>
              </a:solidFill>
              <a:effectLst/>
              <a:uLnTx/>
              <a:uFillTx/>
              <a:latin typeface="Verdana" pitchFamily="34" charset="0"/>
              <a:ea typeface="+mn-ea"/>
              <a:cs typeface="+mn-cs"/>
            </a:endParaRPr>
          </a:p>
        </p:txBody>
      </p:sp>
      <p:sp>
        <p:nvSpPr>
          <p:cNvPr id="7" name="Line 19"/>
          <p:cNvSpPr>
            <a:spLocks noChangeShapeType="1"/>
          </p:cNvSpPr>
          <p:nvPr/>
        </p:nvSpPr>
        <p:spPr bwMode="auto">
          <a:xfrm flipH="1">
            <a:off x="5021101" y="2173158"/>
            <a:ext cx="1691120" cy="795769"/>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343434"/>
              </a:solidFill>
              <a:effectLst/>
              <a:uLnTx/>
              <a:uFillTx/>
              <a:latin typeface="Verdana" pitchFamily="34" charset="0"/>
              <a:ea typeface="+mn-ea"/>
              <a:cs typeface="+mn-cs"/>
            </a:endParaRPr>
          </a:p>
        </p:txBody>
      </p:sp>
      <p:sp>
        <p:nvSpPr>
          <p:cNvPr id="8" name="Text Box 20"/>
          <p:cNvSpPr txBox="1">
            <a:spLocks noChangeArrowheads="1"/>
          </p:cNvSpPr>
          <p:nvPr/>
        </p:nvSpPr>
        <p:spPr bwMode="auto">
          <a:xfrm>
            <a:off x="4897710" y="1839784"/>
            <a:ext cx="1348446" cy="338554"/>
          </a:xfrm>
          <a:prstGeom prst="rect">
            <a:avLst/>
          </a:prstGeom>
          <a:noFill/>
          <a:ln w="12700">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err="1">
                <a:ln>
                  <a:noFill/>
                </a:ln>
                <a:solidFill>
                  <a:srgbClr val="FE8400"/>
                </a:solidFill>
                <a:effectLst/>
                <a:uLnTx/>
                <a:uFillTx/>
                <a:latin typeface="Arial"/>
                <a:ea typeface="Verdana" pitchFamily="34" charset="0"/>
                <a:cs typeface="Verdana" pitchFamily="34" charset="0"/>
              </a:rPr>
              <a:t>Object</a:t>
            </a:r>
            <a:r>
              <a:rPr kumimoji="0" lang="de-AT"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rPr>
              <a:t> </a:t>
            </a:r>
            <a:r>
              <a:rPr kumimoji="0" lang="de-AT" sz="1600" b="0" i="1" u="none" strike="noStrike" kern="1200" cap="none" spc="0" normalizeH="0" baseline="0" noProof="0" dirty="0" err="1">
                <a:ln>
                  <a:noFill/>
                </a:ln>
                <a:solidFill>
                  <a:srgbClr val="FE8400"/>
                </a:solidFill>
                <a:effectLst/>
                <a:uLnTx/>
                <a:uFillTx/>
                <a:latin typeface="Arial"/>
                <a:ea typeface="Verdana" pitchFamily="34" charset="0"/>
                <a:cs typeface="Verdana" pitchFamily="34" charset="0"/>
              </a:rPr>
              <a:t>name</a:t>
            </a:r>
            <a:endParaRPr kumimoji="0" lang="de-AT"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endParaRPr>
          </a:p>
        </p:txBody>
      </p:sp>
      <p:sp>
        <p:nvSpPr>
          <p:cNvPr id="9" name="Text Box 20"/>
          <p:cNvSpPr txBox="1">
            <a:spLocks noChangeArrowheads="1"/>
          </p:cNvSpPr>
          <p:nvPr/>
        </p:nvSpPr>
        <p:spPr bwMode="auto">
          <a:xfrm>
            <a:off x="6410558" y="1891822"/>
            <a:ext cx="721672" cy="338554"/>
          </a:xfrm>
          <a:prstGeom prst="rect">
            <a:avLst/>
          </a:prstGeom>
          <a:noFill/>
          <a:ln w="12700">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rPr>
              <a:t>Class</a:t>
            </a:r>
          </a:p>
        </p:txBody>
      </p:sp>
      <p:sp>
        <p:nvSpPr>
          <p:cNvPr id="10" name="Line 18"/>
          <p:cNvSpPr>
            <a:spLocks noChangeShapeType="1"/>
          </p:cNvSpPr>
          <p:nvPr/>
        </p:nvSpPr>
        <p:spPr bwMode="auto">
          <a:xfrm flipV="1">
            <a:off x="995290" y="4850779"/>
            <a:ext cx="691376" cy="423746"/>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343434"/>
              </a:solidFill>
              <a:effectLst/>
              <a:uLnTx/>
              <a:uFillTx/>
              <a:latin typeface="Verdana" pitchFamily="34" charset="0"/>
              <a:ea typeface="+mn-ea"/>
              <a:cs typeface="+mn-cs"/>
            </a:endParaRPr>
          </a:p>
        </p:txBody>
      </p:sp>
      <p:sp>
        <p:nvSpPr>
          <p:cNvPr id="11" name="Text Box 20"/>
          <p:cNvSpPr txBox="1">
            <a:spLocks noChangeArrowheads="1"/>
          </p:cNvSpPr>
          <p:nvPr/>
        </p:nvSpPr>
        <p:spPr bwMode="auto">
          <a:xfrm>
            <a:off x="503909" y="5248341"/>
            <a:ext cx="949299" cy="338554"/>
          </a:xfrm>
          <a:prstGeom prst="rect">
            <a:avLst/>
          </a:prstGeom>
          <a:noFill/>
          <a:ln w="12700">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rPr>
              <a:t>Attribute</a:t>
            </a:r>
          </a:p>
        </p:txBody>
      </p:sp>
      <p:sp>
        <p:nvSpPr>
          <p:cNvPr id="12" name="Line 18"/>
          <p:cNvSpPr>
            <a:spLocks noChangeShapeType="1"/>
          </p:cNvSpPr>
          <p:nvPr/>
        </p:nvSpPr>
        <p:spPr bwMode="auto">
          <a:xfrm flipH="1" flipV="1">
            <a:off x="2248828" y="4858212"/>
            <a:ext cx="215591" cy="483221"/>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343434"/>
              </a:solidFill>
              <a:effectLst/>
              <a:uLnTx/>
              <a:uFillTx/>
              <a:latin typeface="Verdana" pitchFamily="34" charset="0"/>
              <a:ea typeface="+mn-ea"/>
              <a:cs typeface="+mn-cs"/>
            </a:endParaRPr>
          </a:p>
        </p:txBody>
      </p:sp>
      <p:sp>
        <p:nvSpPr>
          <p:cNvPr id="13" name="Text Box 20"/>
          <p:cNvSpPr txBox="1">
            <a:spLocks noChangeArrowheads="1"/>
          </p:cNvSpPr>
          <p:nvPr/>
        </p:nvSpPr>
        <p:spPr bwMode="auto">
          <a:xfrm>
            <a:off x="1946852" y="5341433"/>
            <a:ext cx="1415772" cy="338554"/>
          </a:xfrm>
          <a:prstGeom prst="rect">
            <a:avLst/>
          </a:prstGeom>
          <a:noFill/>
          <a:ln w="12700">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err="1">
                <a:ln>
                  <a:noFill/>
                </a:ln>
                <a:solidFill>
                  <a:srgbClr val="FE8400"/>
                </a:solidFill>
                <a:effectLst/>
                <a:uLnTx/>
                <a:uFillTx/>
                <a:latin typeface="Arial"/>
                <a:ea typeface="Verdana" pitchFamily="34" charset="0"/>
                <a:cs typeface="Verdana" pitchFamily="34" charset="0"/>
              </a:rPr>
              <a:t>Current</a:t>
            </a:r>
            <a:r>
              <a:rPr kumimoji="0" lang="de-AT"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rPr>
              <a:t> </a:t>
            </a:r>
            <a:r>
              <a:rPr kumimoji="0" lang="de-AT" sz="1600" b="0" i="1" u="none" strike="noStrike" kern="1200" cap="none" spc="0" normalizeH="0" baseline="0" noProof="0" dirty="0" err="1">
                <a:ln>
                  <a:noFill/>
                </a:ln>
                <a:solidFill>
                  <a:srgbClr val="FE8400"/>
                </a:solidFill>
                <a:effectLst/>
                <a:uLnTx/>
                <a:uFillTx/>
                <a:latin typeface="Arial"/>
                <a:ea typeface="Verdana" pitchFamily="34" charset="0"/>
                <a:cs typeface="Verdana" pitchFamily="34" charset="0"/>
              </a:rPr>
              <a:t>value</a:t>
            </a:r>
            <a:endParaRPr kumimoji="0" lang="de-AT"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endParaRPr>
          </a:p>
        </p:txBody>
      </p:sp>
      <p:sp>
        <p:nvSpPr>
          <p:cNvPr id="14" name="Line 18"/>
          <p:cNvSpPr>
            <a:spLocks noChangeShapeType="1"/>
          </p:cNvSpPr>
          <p:nvPr/>
        </p:nvSpPr>
        <p:spPr bwMode="auto">
          <a:xfrm flipH="1" flipV="1">
            <a:off x="7348651" y="4094327"/>
            <a:ext cx="508848" cy="999460"/>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343434"/>
              </a:solidFill>
              <a:effectLst/>
              <a:uLnTx/>
              <a:uFillTx/>
              <a:latin typeface="Verdana" pitchFamily="34" charset="0"/>
              <a:ea typeface="+mn-ea"/>
              <a:cs typeface="+mn-cs"/>
            </a:endParaRPr>
          </a:p>
        </p:txBody>
      </p:sp>
      <p:sp>
        <p:nvSpPr>
          <p:cNvPr id="15" name="Text Box 20"/>
          <p:cNvSpPr txBox="1">
            <a:spLocks noChangeArrowheads="1"/>
          </p:cNvSpPr>
          <p:nvPr/>
        </p:nvSpPr>
        <p:spPr bwMode="auto">
          <a:xfrm>
            <a:off x="6884663" y="5093791"/>
            <a:ext cx="1973617" cy="584775"/>
          </a:xfrm>
          <a:prstGeom prst="rect">
            <a:avLst/>
          </a:prstGeom>
          <a:noFill/>
          <a:ln w="12700">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rPr>
              <a:t>Anonymous </a:t>
            </a:r>
            <a:r>
              <a:rPr kumimoji="0" lang="de-AT" sz="1600" b="0" i="1" u="none" strike="noStrike" kern="1200" cap="none" spc="0" normalizeH="0" baseline="0" noProof="0" dirty="0" err="1">
                <a:ln>
                  <a:noFill/>
                </a:ln>
                <a:solidFill>
                  <a:srgbClr val="FE8400"/>
                </a:solidFill>
                <a:effectLst/>
                <a:uLnTx/>
                <a:uFillTx/>
                <a:latin typeface="Arial"/>
                <a:ea typeface="Verdana" pitchFamily="34" charset="0"/>
                <a:cs typeface="Verdana" pitchFamily="34" charset="0"/>
              </a:rPr>
              <a:t>objects</a:t>
            </a:r>
            <a:endParaRPr kumimoji="0" lang="de-AT"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343434"/>
                </a:solidFill>
                <a:effectLst/>
                <a:uLnTx/>
                <a:uFillTx/>
                <a:latin typeface="Arial"/>
                <a:ea typeface="Verdana" pitchFamily="34" charset="0"/>
                <a:cs typeface="Verdana" pitchFamily="34" charset="0"/>
              </a:rPr>
              <a:t>= </a:t>
            </a:r>
            <a:r>
              <a:rPr kumimoji="0" lang="de-AT" sz="1600" b="0" i="1" u="none" strike="noStrike" kern="1200" cap="none" spc="0" normalizeH="0" baseline="0" noProof="0" dirty="0" err="1">
                <a:ln>
                  <a:noFill/>
                </a:ln>
                <a:solidFill>
                  <a:srgbClr val="343434"/>
                </a:solidFill>
                <a:effectLst/>
                <a:uLnTx/>
                <a:uFillTx/>
                <a:latin typeface="Arial"/>
                <a:ea typeface="Verdana" pitchFamily="34" charset="0"/>
                <a:cs typeface="Verdana" pitchFamily="34" charset="0"/>
              </a:rPr>
              <a:t>no</a:t>
            </a:r>
            <a:r>
              <a:rPr kumimoji="0" lang="de-AT" sz="1600" b="0" i="1" u="none" strike="noStrike" kern="1200" cap="none" spc="0" normalizeH="0" baseline="0" noProof="0" dirty="0">
                <a:ln>
                  <a:noFill/>
                </a:ln>
                <a:solidFill>
                  <a:srgbClr val="343434"/>
                </a:solidFill>
                <a:effectLst/>
                <a:uLnTx/>
                <a:uFillTx/>
                <a:latin typeface="Arial"/>
                <a:ea typeface="Verdana" pitchFamily="34" charset="0"/>
                <a:cs typeface="Verdana" pitchFamily="34" charset="0"/>
              </a:rPr>
              <a:t> </a:t>
            </a:r>
            <a:r>
              <a:rPr kumimoji="0" lang="de-AT" sz="1600" b="0" i="1" u="none" strike="noStrike" kern="1200" cap="none" spc="0" normalizeH="0" baseline="0" noProof="0" dirty="0" err="1">
                <a:ln>
                  <a:noFill/>
                </a:ln>
                <a:solidFill>
                  <a:srgbClr val="343434"/>
                </a:solidFill>
                <a:effectLst/>
                <a:uLnTx/>
                <a:uFillTx/>
                <a:latin typeface="Arial"/>
                <a:ea typeface="Verdana" pitchFamily="34" charset="0"/>
                <a:cs typeface="Verdana" pitchFamily="34" charset="0"/>
              </a:rPr>
              <a:t>object</a:t>
            </a:r>
            <a:r>
              <a:rPr kumimoji="0" lang="de-AT" sz="1600" b="0" i="1" u="none" strike="noStrike" kern="1200" cap="none" spc="0" normalizeH="0" baseline="0" noProof="0" dirty="0">
                <a:ln>
                  <a:noFill/>
                </a:ln>
                <a:solidFill>
                  <a:srgbClr val="343434"/>
                </a:solidFill>
                <a:effectLst/>
                <a:uLnTx/>
                <a:uFillTx/>
                <a:latin typeface="Arial"/>
                <a:ea typeface="Verdana" pitchFamily="34" charset="0"/>
                <a:cs typeface="Verdana" pitchFamily="34" charset="0"/>
              </a:rPr>
              <a:t> </a:t>
            </a:r>
            <a:r>
              <a:rPr kumimoji="0" lang="de-AT" sz="1600" b="0" i="1" u="none" strike="noStrike" kern="1200" cap="none" spc="0" normalizeH="0" baseline="0" noProof="0" dirty="0" err="1">
                <a:ln>
                  <a:noFill/>
                </a:ln>
                <a:solidFill>
                  <a:srgbClr val="343434"/>
                </a:solidFill>
                <a:effectLst/>
                <a:uLnTx/>
                <a:uFillTx/>
                <a:latin typeface="Arial"/>
                <a:ea typeface="Verdana" pitchFamily="34" charset="0"/>
                <a:cs typeface="Verdana" pitchFamily="34" charset="0"/>
              </a:rPr>
              <a:t>name</a:t>
            </a:r>
            <a:endParaRPr kumimoji="0" lang="de-AT" sz="1600" b="0" i="1" u="none" strike="noStrike" kern="1200" cap="none" spc="0" normalizeH="0" baseline="0" noProof="0" dirty="0">
              <a:ln>
                <a:noFill/>
              </a:ln>
              <a:solidFill>
                <a:srgbClr val="343434"/>
              </a:solidFill>
              <a:effectLst/>
              <a:uLnTx/>
              <a:uFillTx/>
              <a:latin typeface="Arial"/>
              <a:ea typeface="Verdana" pitchFamily="34" charset="0"/>
              <a:cs typeface="Verdana" pitchFamily="34" charset="0"/>
            </a:endParaRPr>
          </a:p>
        </p:txBody>
      </p:sp>
      <p:sp>
        <p:nvSpPr>
          <p:cNvPr id="16" name="Line 18"/>
          <p:cNvSpPr>
            <a:spLocks noChangeShapeType="1"/>
          </p:cNvSpPr>
          <p:nvPr/>
        </p:nvSpPr>
        <p:spPr bwMode="auto">
          <a:xfrm flipH="1" flipV="1">
            <a:off x="7348652" y="3178093"/>
            <a:ext cx="769034" cy="1915697"/>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343434"/>
              </a:solidFill>
              <a:effectLst/>
              <a:uLnTx/>
              <a:uFillTx/>
              <a:latin typeface="Verdana" pitchFamily="34" charset="0"/>
              <a:ea typeface="+mn-ea"/>
              <a:cs typeface="+mn-cs"/>
            </a:endParaRPr>
          </a:p>
        </p:txBody>
      </p:sp>
      <p:pic>
        <p:nvPicPr>
          <p:cNvPr id="17" name="Grafik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2350" y="371370"/>
            <a:ext cx="496825" cy="338329"/>
          </a:xfrm>
          <a:prstGeom prst="rect">
            <a:avLst/>
          </a:prstGeom>
        </p:spPr>
      </p:pic>
      <p:sp>
        <p:nvSpPr>
          <p:cNvPr id="18" name="Foliennummernplatzhalter 17"/>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6882045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53"/>
          <p:cNvSpPr>
            <a:spLocks noGrp="1" noChangeArrowheads="1"/>
          </p:cNvSpPr>
          <p:nvPr>
            <p:ph type="body" sz="quarter" idx="13"/>
          </p:nvPr>
        </p:nvSpPr>
        <p:spPr/>
        <p:txBody>
          <a:bodyPr/>
          <a:lstStyle/>
          <a:p>
            <a:pPr eaLnBrk="1" hangingPunct="1"/>
            <a:r>
              <a:rPr lang="de-DE" dirty="0">
                <a:sym typeface="Symbol" pitchFamily="18" charset="2"/>
              </a:rPr>
              <a:t>Default: </a:t>
            </a:r>
            <a:r>
              <a:rPr lang="de-DE" dirty="0" err="1">
                <a:solidFill>
                  <a:schemeClr val="tx1"/>
                </a:solidFill>
                <a:sym typeface="Symbol" pitchFamily="18" charset="2"/>
              </a:rPr>
              <a:t>no</a:t>
            </a:r>
            <a:r>
              <a:rPr lang="de-DE" dirty="0">
                <a:solidFill>
                  <a:schemeClr val="tx1"/>
                </a:solidFill>
                <a:sym typeface="Symbol" pitchFamily="18" charset="2"/>
              </a:rPr>
              <a:t> </a:t>
            </a:r>
            <a:r>
              <a:rPr lang="de-DE" dirty="0" err="1">
                <a:solidFill>
                  <a:schemeClr val="tx1"/>
                </a:solidFill>
                <a:sym typeface="Symbol" pitchFamily="18" charset="2"/>
              </a:rPr>
              <a:t>duplicates</a:t>
            </a:r>
            <a:endParaRPr lang="de-DE" dirty="0">
              <a:solidFill>
                <a:schemeClr val="tx1"/>
              </a:solidFill>
              <a:sym typeface="Symbol" pitchFamily="18" charset="2"/>
            </a:endParaRPr>
          </a:p>
          <a:p>
            <a:pPr eaLnBrk="1" hangingPunct="1"/>
            <a:endParaRPr lang="de-AT"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350" y="1875595"/>
            <a:ext cx="3905125" cy="2285424"/>
          </a:xfrm>
          <a:prstGeom prst="rect">
            <a:avLst/>
          </a:prstGeom>
        </p:spPr>
      </p:pic>
      <p:sp>
        <p:nvSpPr>
          <p:cNvPr id="11" name="Rectangle 53"/>
          <p:cNvSpPr txBox="1">
            <a:spLocks noChangeArrowheads="1"/>
          </p:cNvSpPr>
          <p:nvPr/>
        </p:nvSpPr>
        <p:spPr bwMode="auto">
          <a:xfrm>
            <a:off x="4578350" y="1144605"/>
            <a:ext cx="3968750" cy="4713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15000"/>
              </a:spcBef>
              <a:spcAft>
                <a:spcPct val="0"/>
              </a:spcAft>
              <a:buClr>
                <a:srgbClr val="FE8400"/>
              </a:buClr>
              <a:buSzTx/>
              <a:buFont typeface="Wingdings" pitchFamily="2" charset="2"/>
              <a:buChar char="§"/>
              <a:tabLst/>
              <a:defRPr/>
            </a:pPr>
            <a:r>
              <a:rPr kumimoji="0" lang="de-DE" sz="2000" b="0" i="0" u="none" strike="noStrike" kern="0" cap="none" spc="0" normalizeH="0" baseline="0" noProof="0" dirty="0">
                <a:ln>
                  <a:noFill/>
                </a:ln>
                <a:solidFill>
                  <a:srgbClr val="075590"/>
                </a:solidFill>
                <a:effectLst/>
                <a:uLnTx/>
                <a:uFillTx/>
                <a:latin typeface="Arial"/>
                <a:ea typeface="+mn-ea"/>
                <a:cs typeface="+mn-cs"/>
                <a:sym typeface="Symbol" pitchFamily="18" charset="2"/>
              </a:rPr>
              <a:t>non-</a:t>
            </a:r>
            <a:r>
              <a:rPr kumimoji="0" lang="de-DE" sz="2000" b="0" i="0" u="none" strike="noStrike" kern="0" cap="none" spc="0" normalizeH="0" baseline="0" noProof="0" dirty="0" err="1">
                <a:ln>
                  <a:noFill/>
                </a:ln>
                <a:solidFill>
                  <a:srgbClr val="075590"/>
                </a:solidFill>
                <a:effectLst/>
                <a:uLnTx/>
                <a:uFillTx/>
                <a:latin typeface="Arial"/>
                <a:ea typeface="+mn-ea"/>
                <a:cs typeface="+mn-cs"/>
                <a:sym typeface="Symbol" pitchFamily="18" charset="2"/>
              </a:rPr>
              <a:t>unique</a:t>
            </a:r>
            <a:r>
              <a:rPr kumimoji="0" lang="de-DE" sz="2000" b="0" i="0" u="none" strike="noStrike" kern="0" cap="none" spc="0" normalizeH="0" baseline="0" noProof="0" dirty="0">
                <a:ln>
                  <a:noFill/>
                </a:ln>
                <a:solidFill>
                  <a:srgbClr val="075590"/>
                </a:solidFill>
                <a:effectLst/>
                <a:uLnTx/>
                <a:uFillTx/>
                <a:latin typeface="Arial"/>
                <a:ea typeface="+mn-ea"/>
                <a:cs typeface="+mn-cs"/>
                <a:sym typeface="Symbol" pitchFamily="18" charset="2"/>
              </a:rPr>
              <a:t>: </a:t>
            </a:r>
            <a:r>
              <a:rPr kumimoji="0" lang="de-DE" sz="2000" b="0" i="0" u="none" strike="noStrike" kern="0" cap="none" spc="0" normalizeH="0" baseline="0" noProof="0" dirty="0" err="1">
                <a:ln>
                  <a:noFill/>
                </a:ln>
                <a:solidFill>
                  <a:srgbClr val="343434"/>
                </a:solidFill>
                <a:effectLst/>
                <a:uLnTx/>
                <a:uFillTx/>
                <a:latin typeface="Arial"/>
                <a:ea typeface="+mn-ea"/>
                <a:cs typeface="+mn-cs"/>
                <a:sym typeface="Symbol" pitchFamily="18" charset="2"/>
              </a:rPr>
              <a:t>duplicates</a:t>
            </a:r>
            <a:r>
              <a:rPr kumimoji="0" lang="de-DE" sz="2000" b="0" i="0" u="none" strike="noStrike" kern="0" cap="none" spc="0" normalizeH="0" baseline="0" noProof="0" dirty="0">
                <a:ln>
                  <a:noFill/>
                </a:ln>
                <a:solidFill>
                  <a:srgbClr val="343434"/>
                </a:solidFill>
                <a:effectLst/>
                <a:uLnTx/>
                <a:uFillTx/>
                <a:latin typeface="Arial"/>
                <a:ea typeface="+mn-ea"/>
                <a:cs typeface="+mn-cs"/>
                <a:sym typeface="Symbol" pitchFamily="18" charset="2"/>
              </a:rPr>
              <a:t> </a:t>
            </a:r>
            <a:r>
              <a:rPr kumimoji="0" lang="de-DE" sz="2000" b="0" i="0" u="none" strike="noStrike" kern="0" cap="none" spc="0" normalizeH="0" baseline="0" noProof="0" dirty="0" err="1">
                <a:ln>
                  <a:noFill/>
                </a:ln>
                <a:solidFill>
                  <a:srgbClr val="343434"/>
                </a:solidFill>
                <a:effectLst/>
                <a:uLnTx/>
                <a:uFillTx/>
                <a:latin typeface="Arial"/>
                <a:ea typeface="+mn-ea"/>
                <a:cs typeface="+mn-cs"/>
                <a:sym typeface="Symbol" pitchFamily="18" charset="2"/>
              </a:rPr>
              <a:t>allowed</a:t>
            </a:r>
            <a:endParaRPr kumimoji="0" lang="de-DE" sz="2000" b="0" i="0" u="none" strike="noStrike" kern="0" cap="none" spc="0" normalizeH="0" baseline="0" noProof="0" dirty="0">
              <a:ln>
                <a:noFill/>
              </a:ln>
              <a:solidFill>
                <a:srgbClr val="343434"/>
              </a:solidFill>
              <a:effectLst/>
              <a:uLnTx/>
              <a:uFillTx/>
              <a:latin typeface="Arial"/>
              <a:ea typeface="+mn-ea"/>
              <a:cs typeface="+mn-cs"/>
              <a:sym typeface="Symbol" pitchFamily="18" charset="2"/>
            </a:endParaRPr>
          </a:p>
          <a:p>
            <a:pPr marL="287338" marR="0" lvl="0" indent="-287338" algn="l" defTabSz="914400" rtl="0" eaLnBrk="1" fontAlgn="base" latinLnBrk="0" hangingPunct="1">
              <a:lnSpc>
                <a:spcPct val="100000"/>
              </a:lnSpc>
              <a:spcBef>
                <a:spcPct val="15000"/>
              </a:spcBef>
              <a:spcAft>
                <a:spcPct val="0"/>
              </a:spcAft>
              <a:buClr>
                <a:srgbClr val="FE8400"/>
              </a:buClr>
              <a:buSzTx/>
              <a:buFont typeface="Wingdings" pitchFamily="2" charset="2"/>
              <a:buChar char="§"/>
              <a:tabLst/>
              <a:defRPr/>
            </a:pPr>
            <a:endParaRPr kumimoji="0" lang="de-AT" sz="2000" b="0" i="0" u="none" strike="noStrike" kern="0" cap="none" spc="0" normalizeH="0" baseline="0" noProof="0" dirty="0">
              <a:ln>
                <a:noFill/>
              </a:ln>
              <a:solidFill>
                <a:srgbClr val="075590"/>
              </a:solidFill>
              <a:effectLst/>
              <a:uLnTx/>
              <a:uFillTx/>
              <a:latin typeface="Arial"/>
              <a:ea typeface="+mn-ea"/>
              <a:cs typeface="+mn-cs"/>
            </a:endParaRPr>
          </a:p>
        </p:txBody>
      </p:sp>
      <p:sp>
        <p:nvSpPr>
          <p:cNvPr id="34818" name="Rectangle 2"/>
          <p:cNvSpPr>
            <a:spLocks noGrp="1" noChangeArrowheads="1"/>
          </p:cNvSpPr>
          <p:nvPr>
            <p:ph type="title"/>
          </p:nvPr>
        </p:nvSpPr>
        <p:spPr/>
        <p:txBody>
          <a:bodyPr/>
          <a:lstStyle/>
          <a:p>
            <a:pPr eaLnBrk="1" hangingPunct="1"/>
            <a:r>
              <a:rPr lang="en-US" noProof="0" dirty="0"/>
              <a:t>Association Class – </a:t>
            </a:r>
            <a:r>
              <a:rPr lang="en-US" noProof="0" dirty="0">
                <a:latin typeface="Courier" pitchFamily="49" charset="0"/>
              </a:rPr>
              <a:t>unique</a:t>
            </a:r>
            <a:r>
              <a:rPr lang="en-US" noProof="0" dirty="0"/>
              <a:t>/</a:t>
            </a:r>
            <a:r>
              <a:rPr lang="en-US" noProof="0" dirty="0">
                <a:latin typeface="Courier" pitchFamily="49" charset="0"/>
              </a:rPr>
              <a:t>non-unique</a:t>
            </a:r>
            <a:r>
              <a:rPr lang="en-US" noProof="0" dirty="0"/>
              <a:t> (1/2)</a:t>
            </a:r>
          </a:p>
        </p:txBody>
      </p:sp>
      <p:sp>
        <p:nvSpPr>
          <p:cNvPr id="34822" name="Text Box 54"/>
          <p:cNvSpPr txBox="1">
            <a:spLocks noChangeArrowheads="1"/>
          </p:cNvSpPr>
          <p:nvPr/>
        </p:nvSpPr>
        <p:spPr bwMode="auto">
          <a:xfrm>
            <a:off x="323850" y="4712435"/>
            <a:ext cx="3961072" cy="584775"/>
          </a:xfrm>
          <a:prstGeom prst="rect">
            <a:avLst/>
          </a:prstGeom>
          <a:noFill/>
          <a:ln w="12700">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600" b="0" i="1" u="none" strike="noStrike" kern="1200" cap="none" spc="0" normalizeH="0" baseline="0" noProof="0" dirty="0">
                <a:ln>
                  <a:noFill/>
                </a:ln>
                <a:solidFill>
                  <a:srgbClr val="343434"/>
                </a:solidFill>
                <a:effectLst/>
                <a:uLnTx/>
                <a:uFillTx/>
                <a:latin typeface="Arial"/>
                <a:ea typeface="+mn-ea"/>
                <a:cs typeface="+mn-cs"/>
              </a:rPr>
              <a:t>A student can only be granted an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600" b="0" i="1" u="none" strike="noStrike" kern="1200" cap="none" spc="0" normalizeH="0" baseline="0" noProof="0" dirty="0">
                <a:ln>
                  <a:noFill/>
                </a:ln>
                <a:solidFill>
                  <a:srgbClr val="343434"/>
                </a:solidFill>
                <a:effectLst/>
                <a:uLnTx/>
                <a:uFillTx/>
                <a:latin typeface="Arial"/>
                <a:ea typeface="+mn-ea"/>
                <a:cs typeface="+mn-cs"/>
              </a:rPr>
              <a:t>exam meeting for a specific exam</a:t>
            </a:r>
            <a:r>
              <a:rPr kumimoji="0" lang="en-AU" sz="1600" b="0" i="1"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AU" sz="1600" b="0" i="1" u="none" strike="noStrike" kern="1200" cap="none" spc="0" normalizeH="0" baseline="0" noProof="0" dirty="0">
                <a:ln>
                  <a:noFill/>
                </a:ln>
                <a:solidFill>
                  <a:srgbClr val="FE8400"/>
                </a:solidFill>
                <a:effectLst/>
                <a:uLnTx/>
                <a:uFillTx/>
                <a:latin typeface="Arial"/>
                <a:ea typeface="+mn-ea"/>
                <a:cs typeface="+mn-cs"/>
              </a:rPr>
              <a:t>once</a:t>
            </a:r>
            <a:r>
              <a:rPr kumimoji="0" lang="en-AU" sz="1600" b="0" i="1" u="none" strike="noStrike" kern="1200" cap="none" spc="0" normalizeH="0" baseline="0" noProof="0" dirty="0">
                <a:ln>
                  <a:noFill/>
                </a:ln>
                <a:solidFill>
                  <a:srgbClr val="343434"/>
                </a:solidFill>
                <a:effectLst/>
                <a:uLnTx/>
                <a:uFillTx/>
                <a:latin typeface="Arial"/>
                <a:ea typeface="+mn-ea"/>
                <a:cs typeface="+mn-cs"/>
              </a:rPr>
              <a:t>.</a:t>
            </a:r>
            <a:r>
              <a:rPr kumimoji="0" lang="en-AU" sz="1600" b="0" i="1" u="none" strike="noStrike" kern="1200" cap="none" spc="0" normalizeH="0" baseline="0" noProof="0" dirty="0">
                <a:ln>
                  <a:noFill/>
                </a:ln>
                <a:solidFill>
                  <a:srgbClr val="FE8400"/>
                </a:solidFill>
                <a:effectLst/>
                <a:uLnTx/>
                <a:uFillTx/>
                <a:latin typeface="Arial"/>
                <a:ea typeface="+mn-ea"/>
                <a:cs typeface="+mn-cs"/>
              </a:rPr>
              <a:t> </a:t>
            </a:r>
          </a:p>
        </p:txBody>
      </p:sp>
      <p:sp>
        <p:nvSpPr>
          <p:cNvPr id="34823" name="Text Box 55"/>
          <p:cNvSpPr txBox="1">
            <a:spLocks noChangeArrowheads="1"/>
          </p:cNvSpPr>
          <p:nvPr/>
        </p:nvSpPr>
        <p:spPr bwMode="auto">
          <a:xfrm>
            <a:off x="4578350" y="4712435"/>
            <a:ext cx="3483646" cy="584775"/>
          </a:xfrm>
          <a:prstGeom prst="rect">
            <a:avLst/>
          </a:prstGeom>
          <a:noFill/>
          <a:ln w="12700">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600" b="0" i="1" u="none" strike="noStrike" kern="1200" cap="none" spc="0" normalizeH="0" baseline="0" noProof="0" dirty="0">
                <a:ln>
                  <a:noFill/>
                </a:ln>
                <a:solidFill>
                  <a:srgbClr val="343434"/>
                </a:solidFill>
                <a:effectLst/>
                <a:uLnTx/>
                <a:uFillTx/>
                <a:latin typeface="Arial"/>
                <a:ea typeface="+mn-ea"/>
                <a:cs typeface="+mn-cs"/>
              </a:rPr>
              <a:t>A student can have </a:t>
            </a:r>
            <a:r>
              <a:rPr kumimoji="0" lang="en-JM" sz="1600" b="0" i="1" u="none" strike="noStrike" kern="1200" cap="none" spc="0" normalizeH="0" baseline="0" noProof="0" dirty="0">
                <a:ln>
                  <a:noFill/>
                </a:ln>
                <a:solidFill>
                  <a:srgbClr val="FE8400"/>
                </a:solidFill>
                <a:effectLst/>
                <a:uLnTx/>
                <a:uFillTx/>
                <a:latin typeface="Arial"/>
                <a:ea typeface="+mn-ea"/>
                <a:cs typeface="+mn-cs"/>
              </a:rPr>
              <a:t>more than one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JM" sz="1600" b="0" i="1" u="none" strike="noStrike" kern="1200" cap="none" spc="0" normalizeH="0" baseline="0" noProof="0" dirty="0">
                <a:ln>
                  <a:noFill/>
                </a:ln>
                <a:solidFill>
                  <a:srgbClr val="343434"/>
                </a:solidFill>
                <a:effectLst/>
                <a:uLnTx/>
                <a:uFillTx/>
                <a:latin typeface="Arial"/>
                <a:ea typeface="+mn-ea"/>
                <a:cs typeface="+mn-cs"/>
              </a:rPr>
              <a:t>exam meetings for a specific exam.</a:t>
            </a:r>
            <a:endParaRPr kumimoji="0" lang="en-JM" sz="1600" b="0" i="1" u="none" strike="noStrike" kern="1200" cap="none" spc="0" normalizeH="0" baseline="0" noProof="0" dirty="0">
              <a:ln>
                <a:noFill/>
              </a:ln>
              <a:solidFill>
                <a:srgbClr val="343434"/>
              </a:solidFill>
              <a:effectLst/>
              <a:uLnTx/>
              <a:uFillTx/>
              <a:latin typeface="Courier" pitchFamily="49" charset="0"/>
              <a:ea typeface="+mn-ea"/>
              <a:cs typeface="+mn-cs"/>
            </a:endParaRPr>
          </a:p>
        </p:txBody>
      </p:sp>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850" y="1875596"/>
            <a:ext cx="3548239" cy="2285423"/>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06304672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Association Class – </a:t>
            </a:r>
            <a:r>
              <a:rPr lang="en-US" dirty="0">
                <a:latin typeface="Courier" pitchFamily="49" charset="0"/>
              </a:rPr>
              <a:t>unique</a:t>
            </a:r>
            <a:r>
              <a:rPr lang="en-US" dirty="0"/>
              <a:t>/</a:t>
            </a:r>
            <a:r>
              <a:rPr lang="en-US" dirty="0">
                <a:latin typeface="Courier" pitchFamily="49" charset="0"/>
              </a:rPr>
              <a:t>non-unique</a:t>
            </a:r>
            <a:r>
              <a:rPr lang="en-US" dirty="0"/>
              <a:t> (2/2)</a:t>
            </a:r>
            <a:endParaRPr lang="en-US" noProof="0" dirty="0"/>
          </a:p>
        </p:txBody>
      </p:sp>
      <p:grpSp>
        <p:nvGrpSpPr>
          <p:cNvPr id="3" name="Gruppieren 2"/>
          <p:cNvGrpSpPr/>
          <p:nvPr/>
        </p:nvGrpSpPr>
        <p:grpSpPr>
          <a:xfrm>
            <a:off x="6465021" y="4658434"/>
            <a:ext cx="2174154" cy="1075900"/>
            <a:chOff x="6465021" y="4658434"/>
            <a:chExt cx="2174154" cy="1075900"/>
          </a:xfrm>
        </p:grpSpPr>
        <p:sp>
          <p:nvSpPr>
            <p:cNvPr id="10" name="Rechteck 9"/>
            <p:cNvSpPr/>
            <p:nvPr/>
          </p:nvSpPr>
          <p:spPr bwMode="auto">
            <a:xfrm>
              <a:off x="6465021" y="5004393"/>
              <a:ext cx="696036" cy="39578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343434"/>
                </a:solidFill>
                <a:effectLst/>
                <a:uLnTx/>
                <a:uFillTx/>
                <a:latin typeface="Times" charset="0"/>
                <a:ea typeface="+mn-ea"/>
                <a:cs typeface="+mn-cs"/>
              </a:endParaRPr>
            </a:p>
          </p:txBody>
        </p:sp>
        <p:sp>
          <p:nvSpPr>
            <p:cNvPr id="11" name="Rechteck 10"/>
            <p:cNvSpPr/>
            <p:nvPr/>
          </p:nvSpPr>
          <p:spPr bwMode="auto">
            <a:xfrm>
              <a:off x="7940865" y="5338549"/>
              <a:ext cx="696036" cy="39578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343434"/>
                </a:solidFill>
                <a:effectLst/>
                <a:uLnTx/>
                <a:uFillTx/>
                <a:latin typeface="Times" charset="0"/>
                <a:ea typeface="+mn-ea"/>
                <a:cs typeface="+mn-cs"/>
              </a:endParaRPr>
            </a:p>
          </p:txBody>
        </p:sp>
        <p:sp>
          <p:nvSpPr>
            <p:cNvPr id="12" name="Rechteck 11"/>
            <p:cNvSpPr/>
            <p:nvPr/>
          </p:nvSpPr>
          <p:spPr bwMode="auto">
            <a:xfrm>
              <a:off x="7943139" y="4658434"/>
              <a:ext cx="696036" cy="39578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343434"/>
                </a:solidFill>
                <a:effectLst/>
                <a:uLnTx/>
                <a:uFillTx/>
                <a:latin typeface="Times" charset="0"/>
                <a:ea typeface="+mn-ea"/>
                <a:cs typeface="+mn-cs"/>
              </a:endParaRPr>
            </a:p>
          </p:txBody>
        </p:sp>
        <p:sp>
          <p:nvSpPr>
            <p:cNvPr id="15" name="Freihandform 14"/>
            <p:cNvSpPr/>
            <p:nvPr/>
          </p:nvSpPr>
          <p:spPr bwMode="auto">
            <a:xfrm>
              <a:off x="7161315" y="4859766"/>
              <a:ext cx="780057" cy="338025"/>
            </a:xfrm>
            <a:custGeom>
              <a:avLst/>
              <a:gdLst>
                <a:gd name="connsiteX0" fmla="*/ 0 w 780057"/>
                <a:gd name="connsiteY0" fmla="*/ 333691 h 389306"/>
                <a:gd name="connsiteX1" fmla="*/ 407363 w 780057"/>
                <a:gd name="connsiteY1" fmla="*/ 333691 h 389306"/>
                <a:gd name="connsiteX2" fmla="*/ 780057 w 780057"/>
                <a:gd name="connsiteY2" fmla="*/ 0 h 389306"/>
                <a:gd name="connsiteX3" fmla="*/ 780057 w 780057"/>
                <a:gd name="connsiteY3" fmla="*/ 0 h 389306"/>
                <a:gd name="connsiteX4" fmla="*/ 780057 w 780057"/>
                <a:gd name="connsiteY4" fmla="*/ 0 h 389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057" h="389306">
                  <a:moveTo>
                    <a:pt x="0" y="333691"/>
                  </a:moveTo>
                  <a:cubicBezTo>
                    <a:pt x="138676" y="361498"/>
                    <a:pt x="277353" y="389306"/>
                    <a:pt x="407363" y="333691"/>
                  </a:cubicBezTo>
                  <a:cubicBezTo>
                    <a:pt x="537373" y="278076"/>
                    <a:pt x="780057" y="0"/>
                    <a:pt x="780057" y="0"/>
                  </a:cubicBezTo>
                  <a:lnTo>
                    <a:pt x="780057" y="0"/>
                  </a:lnTo>
                  <a:lnTo>
                    <a:pt x="780057" y="0"/>
                  </a:lnTo>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343434"/>
                </a:solidFill>
                <a:effectLst/>
                <a:uLnTx/>
                <a:uFillTx/>
                <a:latin typeface="Times" charset="0"/>
                <a:ea typeface="+mn-ea"/>
                <a:cs typeface="+mn-cs"/>
              </a:endParaRPr>
            </a:p>
          </p:txBody>
        </p:sp>
        <p:sp>
          <p:nvSpPr>
            <p:cNvPr id="16" name="Freihandform 15"/>
            <p:cNvSpPr/>
            <p:nvPr/>
          </p:nvSpPr>
          <p:spPr bwMode="auto">
            <a:xfrm>
              <a:off x="7373664" y="5176123"/>
              <a:ext cx="567708" cy="377027"/>
            </a:xfrm>
            <a:custGeom>
              <a:avLst/>
              <a:gdLst>
                <a:gd name="connsiteX0" fmla="*/ 0 w 567708"/>
                <a:gd name="connsiteY0" fmla="*/ 0 h 377027"/>
                <a:gd name="connsiteX1" fmla="*/ 299022 w 567708"/>
                <a:gd name="connsiteY1" fmla="*/ 78005 h 377027"/>
                <a:gd name="connsiteX2" fmla="*/ 567708 w 567708"/>
                <a:gd name="connsiteY2" fmla="*/ 377027 h 377027"/>
              </a:gdLst>
              <a:ahLst/>
              <a:cxnLst>
                <a:cxn ang="0">
                  <a:pos x="connsiteX0" y="connsiteY0"/>
                </a:cxn>
                <a:cxn ang="0">
                  <a:pos x="connsiteX1" y="connsiteY1"/>
                </a:cxn>
                <a:cxn ang="0">
                  <a:pos x="connsiteX2" y="connsiteY2"/>
                </a:cxn>
              </a:cxnLst>
              <a:rect l="l" t="t" r="r" b="b"/>
              <a:pathLst>
                <a:path w="567708" h="377027">
                  <a:moveTo>
                    <a:pt x="0" y="0"/>
                  </a:moveTo>
                  <a:cubicBezTo>
                    <a:pt x="102202" y="7583"/>
                    <a:pt x="204404" y="15167"/>
                    <a:pt x="299022" y="78005"/>
                  </a:cubicBezTo>
                  <a:cubicBezTo>
                    <a:pt x="393640" y="140843"/>
                    <a:pt x="480674" y="258935"/>
                    <a:pt x="567708" y="377027"/>
                  </a:cubicBezTo>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343434"/>
                </a:solidFill>
                <a:effectLst/>
                <a:uLnTx/>
                <a:uFillTx/>
                <a:latin typeface="Times" charset="0"/>
                <a:ea typeface="+mn-ea"/>
                <a:cs typeface="+mn-cs"/>
              </a:endParaRPr>
            </a:p>
          </p:txBody>
        </p:sp>
      </p:gr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680" y="1134613"/>
            <a:ext cx="5340728" cy="1684787"/>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679" y="2947056"/>
            <a:ext cx="5423345" cy="3072744"/>
          </a:xfrm>
          <a:prstGeom prst="rect">
            <a:avLst/>
          </a:prstGeom>
        </p:spPr>
      </p:pic>
      <p:sp>
        <p:nvSpPr>
          <p:cNvPr id="13" name="Textfeld 12"/>
          <p:cNvSpPr txBox="1"/>
          <p:nvPr/>
        </p:nvSpPr>
        <p:spPr>
          <a:xfrm>
            <a:off x="7253968" y="4811664"/>
            <a:ext cx="1511855" cy="769441"/>
          </a:xfrm>
          <a:prstGeom prst="rect">
            <a:avLst/>
          </a:prstGeom>
          <a:noFill/>
          <a:effectLst>
            <a:glow rad="228600">
              <a:schemeClr val="accent4">
                <a:satMod val="175000"/>
                <a:alpha val="40000"/>
              </a:schemeClr>
            </a:glow>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4400" b="0" i="0" u="none" strike="noStrike" kern="1200" cap="none" spc="0" normalizeH="0" baseline="0" noProof="0" dirty="0">
                <a:ln>
                  <a:noFill/>
                </a:ln>
                <a:solidFill>
                  <a:srgbClr val="FE8400">
                    <a:alpha val="49000"/>
                  </a:srgbClr>
                </a:solidFill>
                <a:effectLst/>
                <a:uLnTx/>
                <a:uFillTx/>
                <a:latin typeface="Verdana" pitchFamily="34" charset="0"/>
                <a:ea typeface="+mn-ea"/>
                <a:cs typeface="+mn-cs"/>
              </a:rPr>
              <a:t>X</a:t>
            </a:r>
            <a:endParaRPr kumimoji="0" lang="en-GB" sz="4400" b="0" i="0" u="none" strike="noStrike" kern="1200" cap="none" spc="0" normalizeH="0" baseline="0" noProof="0" dirty="0">
              <a:ln>
                <a:noFill/>
              </a:ln>
              <a:solidFill>
                <a:srgbClr val="FE8400">
                  <a:alpha val="49000"/>
                </a:srgbClr>
              </a:solidFill>
              <a:effectLst/>
              <a:uLnTx/>
              <a:uFillTx/>
              <a:latin typeface="Verdana" pitchFamily="34" charset="0"/>
              <a:ea typeface="+mn-ea"/>
              <a:cs typeface="+mn-cs"/>
            </a:endParaRPr>
          </a:p>
        </p:txBody>
      </p:sp>
      <p:sp>
        <p:nvSpPr>
          <p:cNvPr id="8" name="Foliennummernplatzhalter 7"/>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83236778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noProof="0" dirty="0"/>
              <a:t>Aggregation (</a:t>
            </a:r>
            <a:r>
              <a:rPr lang="en-US" noProof="0" dirty="0" err="1"/>
              <a:t>Kết</a:t>
            </a:r>
            <a:r>
              <a:rPr lang="en-US" noProof="0" dirty="0"/>
              <a:t> h</a:t>
            </a:r>
            <a:r>
              <a:rPr lang="en-US" dirty="0" err="1"/>
              <a:t>ợp</a:t>
            </a:r>
            <a:r>
              <a:rPr lang="en-US" dirty="0"/>
              <a:t>)</a:t>
            </a:r>
            <a:endParaRPr lang="en-US" noProof="0" dirty="0"/>
          </a:p>
        </p:txBody>
      </p:sp>
      <p:sp>
        <p:nvSpPr>
          <p:cNvPr id="37891" name="Rectangle 3"/>
          <p:cNvSpPr>
            <a:spLocks noGrp="1" noChangeArrowheads="1"/>
          </p:cNvSpPr>
          <p:nvPr>
            <p:ph type="body" sz="quarter" idx="13"/>
          </p:nvPr>
        </p:nvSpPr>
        <p:spPr/>
        <p:txBody>
          <a:bodyPr/>
          <a:lstStyle/>
          <a:p>
            <a:r>
              <a:rPr lang="en-JM" dirty="0"/>
              <a:t>Special form of association</a:t>
            </a:r>
          </a:p>
          <a:p>
            <a:r>
              <a:rPr lang="en-JM" dirty="0"/>
              <a:t>Used to express that a class is part of another class</a:t>
            </a:r>
          </a:p>
          <a:p>
            <a:r>
              <a:rPr lang="en-JM" noProof="0" dirty="0"/>
              <a:t>Properties of the aggregation association:</a:t>
            </a:r>
          </a:p>
          <a:p>
            <a:pPr lvl="1"/>
            <a:r>
              <a:rPr lang="en-JM" b="1" dirty="0" smtClean="0"/>
              <a:t>Transitive (</a:t>
            </a:r>
            <a:r>
              <a:rPr lang="en-JM" b="1" dirty="0" err="1" smtClean="0"/>
              <a:t>bắc</a:t>
            </a:r>
            <a:r>
              <a:rPr lang="en-JM" b="1" dirty="0" smtClean="0"/>
              <a:t> </a:t>
            </a:r>
            <a:r>
              <a:rPr lang="en-JM" b="1" dirty="0" err="1" smtClean="0"/>
              <a:t>cầu</a:t>
            </a:r>
            <a:r>
              <a:rPr lang="en-JM" b="1" smtClean="0"/>
              <a:t>)</a:t>
            </a:r>
            <a:r>
              <a:rPr lang="en-JM" smtClean="0"/>
              <a:t>: </a:t>
            </a:r>
            <a:r>
              <a:rPr lang="en-JM" dirty="0"/>
              <a:t>if </a:t>
            </a:r>
            <a:r>
              <a:rPr lang="en-JM" b="1" dirty="0">
                <a:latin typeface="Courier" pitchFamily="49" charset="0"/>
              </a:rPr>
              <a:t>B</a:t>
            </a:r>
            <a:r>
              <a:rPr lang="en-JM" dirty="0"/>
              <a:t> is part of </a:t>
            </a:r>
            <a:r>
              <a:rPr lang="en-JM" b="1" dirty="0">
                <a:latin typeface="Courier" pitchFamily="49" charset="0"/>
              </a:rPr>
              <a:t>A</a:t>
            </a:r>
            <a:r>
              <a:rPr lang="en-JM" dirty="0"/>
              <a:t> and </a:t>
            </a:r>
            <a:r>
              <a:rPr lang="en-JM" b="1" dirty="0">
                <a:latin typeface="Courier" pitchFamily="49" charset="0"/>
              </a:rPr>
              <a:t>C</a:t>
            </a:r>
            <a:r>
              <a:rPr lang="en-JM" dirty="0"/>
              <a:t> is part of </a:t>
            </a:r>
            <a:r>
              <a:rPr lang="en-JM" b="1" dirty="0">
                <a:latin typeface="Courier" pitchFamily="49" charset="0"/>
              </a:rPr>
              <a:t>B</a:t>
            </a:r>
            <a:r>
              <a:rPr lang="en-JM" dirty="0"/>
              <a:t>, </a:t>
            </a:r>
            <a:r>
              <a:rPr lang="en-JM" b="1" dirty="0">
                <a:latin typeface="Courier" pitchFamily="49" charset="0"/>
              </a:rPr>
              <a:t>C</a:t>
            </a:r>
            <a:r>
              <a:rPr lang="en-JM" dirty="0"/>
              <a:t> is also part of </a:t>
            </a:r>
            <a:r>
              <a:rPr lang="en-JM" b="1" dirty="0">
                <a:latin typeface="Courier" pitchFamily="49" charset="0"/>
              </a:rPr>
              <a:t>A</a:t>
            </a:r>
          </a:p>
          <a:p>
            <a:pPr lvl="1"/>
            <a:r>
              <a:rPr lang="en-JM" b="1" dirty="0"/>
              <a:t>Asymmetric (</a:t>
            </a:r>
            <a:r>
              <a:rPr lang="en-JM" b="1" dirty="0" err="1"/>
              <a:t>bất</a:t>
            </a:r>
            <a:r>
              <a:rPr lang="en-JM" b="1" dirty="0"/>
              <a:t> </a:t>
            </a:r>
            <a:r>
              <a:rPr lang="en-JM" b="1" dirty="0" err="1"/>
              <a:t>đối</a:t>
            </a:r>
            <a:r>
              <a:rPr lang="en-JM" b="1" dirty="0"/>
              <a:t> x</a:t>
            </a:r>
            <a:r>
              <a:rPr lang="en-US" b="1" dirty="0" err="1"/>
              <a:t>ứng</a:t>
            </a:r>
            <a:r>
              <a:rPr lang="en-US" b="1" dirty="0"/>
              <a:t>)</a:t>
            </a:r>
            <a:r>
              <a:rPr lang="en-JM" dirty="0"/>
              <a:t>: it is not possible for </a:t>
            </a:r>
            <a:r>
              <a:rPr lang="en-JM" b="1" dirty="0">
                <a:latin typeface="Courier" pitchFamily="49" charset="0"/>
              </a:rPr>
              <a:t>A</a:t>
            </a:r>
            <a:r>
              <a:rPr lang="en-JM" dirty="0"/>
              <a:t> to be part of </a:t>
            </a:r>
            <a:r>
              <a:rPr lang="en-JM" b="1" dirty="0">
                <a:latin typeface="Courier" pitchFamily="49" charset="0"/>
              </a:rPr>
              <a:t>B</a:t>
            </a:r>
            <a:r>
              <a:rPr lang="en-JM" dirty="0"/>
              <a:t> and</a:t>
            </a:r>
            <a:r>
              <a:rPr lang="en-JM" b="1" dirty="0"/>
              <a:t> </a:t>
            </a:r>
            <a:r>
              <a:rPr lang="en-JM" b="1" dirty="0">
                <a:latin typeface="Courier" pitchFamily="49" charset="0"/>
              </a:rPr>
              <a:t>B</a:t>
            </a:r>
            <a:r>
              <a:rPr lang="en-JM" b="1" dirty="0"/>
              <a:t> </a:t>
            </a:r>
            <a:r>
              <a:rPr lang="en-JM" dirty="0"/>
              <a:t>to be part of </a:t>
            </a:r>
            <a:r>
              <a:rPr lang="en-JM" b="1" dirty="0">
                <a:latin typeface="Courier" pitchFamily="49" charset="0"/>
              </a:rPr>
              <a:t>A</a:t>
            </a:r>
            <a:r>
              <a:rPr lang="en-JM" dirty="0"/>
              <a:t> simultaneously.</a:t>
            </a:r>
            <a:r>
              <a:rPr lang="en-JM" noProof="0" dirty="0"/>
              <a:t/>
            </a:r>
            <a:br>
              <a:rPr lang="en-JM" noProof="0" dirty="0"/>
            </a:br>
            <a:endParaRPr lang="en-JM" noProof="0" dirty="0"/>
          </a:p>
          <a:p>
            <a:r>
              <a:rPr lang="en-JM" dirty="0"/>
              <a:t>Two types:</a:t>
            </a:r>
          </a:p>
          <a:p>
            <a:pPr lvl="1"/>
            <a:r>
              <a:rPr lang="en-JM" dirty="0"/>
              <a:t>Shared aggregation</a:t>
            </a:r>
          </a:p>
          <a:p>
            <a:pPr lvl="1"/>
            <a:r>
              <a:rPr lang="en-JM" dirty="0"/>
              <a:t>Composition</a:t>
            </a:r>
            <a:endParaRPr lang="en-JM" noProof="0" dirty="0"/>
          </a:p>
        </p:txBody>
      </p:sp>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15027503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23850" y="152400"/>
            <a:ext cx="8534400" cy="776288"/>
          </a:xfrm>
        </p:spPr>
        <p:txBody>
          <a:bodyPr/>
          <a:lstStyle/>
          <a:p>
            <a:pPr eaLnBrk="1" hangingPunct="1"/>
            <a:r>
              <a:rPr lang="en-US" noProof="0" dirty="0"/>
              <a:t>Shared Aggregation</a:t>
            </a:r>
          </a:p>
        </p:txBody>
      </p:sp>
      <p:sp>
        <p:nvSpPr>
          <p:cNvPr id="38915" name="Rectangle 3"/>
          <p:cNvSpPr>
            <a:spLocks noGrp="1" noChangeArrowheads="1"/>
          </p:cNvSpPr>
          <p:nvPr>
            <p:ph type="body" sz="quarter" idx="13"/>
          </p:nvPr>
        </p:nvSpPr>
        <p:spPr>
          <a:xfrm>
            <a:off x="323850" y="1144588"/>
            <a:ext cx="8534400" cy="4713287"/>
          </a:xfrm>
        </p:spPr>
        <p:txBody>
          <a:bodyPr/>
          <a:lstStyle/>
          <a:p>
            <a:r>
              <a:rPr lang="en-US" dirty="0"/>
              <a:t>Expresses a </a:t>
            </a:r>
            <a:r>
              <a:rPr lang="en-US" u="sng" dirty="0"/>
              <a:t>weak</a:t>
            </a:r>
            <a:r>
              <a:rPr lang="en-US" dirty="0"/>
              <a:t> belonging of the parts to a whole</a:t>
            </a:r>
          </a:p>
          <a:p>
            <a:pPr marL="542925" lvl="1" indent="0">
              <a:buNone/>
            </a:pPr>
            <a:r>
              <a:rPr lang="en-US" dirty="0"/>
              <a:t>= Parts also exist independently of the whole (</a:t>
            </a:r>
            <a:r>
              <a:rPr lang="en-US" dirty="0" err="1"/>
              <a:t>thành</a:t>
            </a:r>
            <a:r>
              <a:rPr lang="en-US" dirty="0"/>
              <a:t> </a:t>
            </a:r>
            <a:r>
              <a:rPr lang="en-US" dirty="0" err="1"/>
              <a:t>phần</a:t>
            </a:r>
            <a:r>
              <a:rPr lang="en-US" dirty="0"/>
              <a:t> </a:t>
            </a:r>
            <a:r>
              <a:rPr lang="en-US" dirty="0" err="1"/>
              <a:t>có</a:t>
            </a:r>
            <a:r>
              <a:rPr lang="en-US" dirty="0"/>
              <a:t> </a:t>
            </a:r>
            <a:r>
              <a:rPr lang="en-US" dirty="0" err="1"/>
              <a:t>thể</a:t>
            </a:r>
            <a:r>
              <a:rPr lang="en-US" dirty="0"/>
              <a:t> </a:t>
            </a:r>
            <a:r>
              <a:rPr lang="en-US" dirty="0" err="1"/>
              <a:t>tồn</a:t>
            </a:r>
            <a:r>
              <a:rPr lang="en-US" dirty="0"/>
              <a:t> </a:t>
            </a:r>
            <a:r>
              <a:rPr lang="en-US" dirty="0" err="1"/>
              <a:t>tại</a:t>
            </a:r>
            <a:r>
              <a:rPr lang="en-US" dirty="0"/>
              <a:t> </a:t>
            </a:r>
            <a:r>
              <a:rPr lang="en-US" dirty="0" err="1"/>
              <a:t>độc</a:t>
            </a:r>
            <a:r>
              <a:rPr lang="en-US" dirty="0"/>
              <a:t> </a:t>
            </a:r>
            <a:r>
              <a:rPr lang="en-US" dirty="0" err="1"/>
              <a:t>lập</a:t>
            </a:r>
            <a:r>
              <a:rPr lang="en-US" dirty="0"/>
              <a:t>)</a:t>
            </a:r>
          </a:p>
          <a:p>
            <a:r>
              <a:rPr lang="en-US" dirty="0"/>
              <a:t>Multiplicity at the aggregating end may be &gt;1</a:t>
            </a:r>
          </a:p>
          <a:p>
            <a:pPr marL="542925" lvl="1" indent="0">
              <a:buNone/>
            </a:pPr>
            <a:r>
              <a:rPr lang="en-US" dirty="0"/>
              <a:t>= One element can be part of multiple other elements simultaneously</a:t>
            </a:r>
          </a:p>
          <a:p>
            <a:r>
              <a:rPr lang="en-US" dirty="0"/>
              <a:t>Spans a directed acyclic graph</a:t>
            </a:r>
            <a:endParaRPr lang="de-AT" dirty="0"/>
          </a:p>
          <a:p>
            <a:r>
              <a:rPr lang="de-AT" dirty="0"/>
              <a:t>Syntax: </a:t>
            </a:r>
            <a:r>
              <a:rPr lang="de-AT" dirty="0" err="1">
                <a:solidFill>
                  <a:schemeClr val="tx1"/>
                </a:solidFill>
              </a:rPr>
              <a:t>Hollow</a:t>
            </a:r>
            <a:r>
              <a:rPr lang="de-AT" dirty="0">
                <a:solidFill>
                  <a:schemeClr val="tx1"/>
                </a:solidFill>
              </a:rPr>
              <a:t> </a:t>
            </a:r>
            <a:r>
              <a:rPr lang="de-AT" dirty="0" err="1">
                <a:solidFill>
                  <a:schemeClr val="tx1"/>
                </a:solidFill>
              </a:rPr>
              <a:t>diamond</a:t>
            </a:r>
            <a:r>
              <a:rPr lang="de-AT" dirty="0">
                <a:solidFill>
                  <a:schemeClr val="tx1"/>
                </a:solidFill>
              </a:rPr>
              <a:t> </a:t>
            </a:r>
            <a:r>
              <a:rPr lang="en-US" dirty="0">
                <a:solidFill>
                  <a:schemeClr val="tx1"/>
                </a:solidFill>
              </a:rPr>
              <a:t>at the aggregating end </a:t>
            </a:r>
          </a:p>
          <a:p>
            <a:r>
              <a:rPr lang="en-US" dirty="0"/>
              <a:t>Example</a:t>
            </a:r>
            <a:r>
              <a:rPr lang="en-US" dirty="0">
                <a:solidFill>
                  <a:srgbClr val="0070C0"/>
                </a:solidFill>
              </a:rPr>
              <a:t>: </a:t>
            </a:r>
          </a:p>
          <a:p>
            <a:pPr lvl="1"/>
            <a:r>
              <a:rPr lang="en-US" b="1" dirty="0">
                <a:solidFill>
                  <a:schemeClr val="tx1"/>
                </a:solidFill>
                <a:latin typeface="Courier" pitchFamily="49" charset="0"/>
              </a:rPr>
              <a:t>Student</a:t>
            </a:r>
            <a:r>
              <a:rPr lang="en-US" dirty="0">
                <a:solidFill>
                  <a:schemeClr val="tx1"/>
                </a:solidFill>
              </a:rPr>
              <a:t> is part of </a:t>
            </a:r>
            <a:r>
              <a:rPr lang="en-US" b="1" dirty="0" err="1">
                <a:solidFill>
                  <a:schemeClr val="tx1"/>
                </a:solidFill>
                <a:latin typeface="Courier" pitchFamily="49" charset="0"/>
              </a:rPr>
              <a:t>LabClass</a:t>
            </a:r>
            <a:endParaRPr lang="en-US" b="1" dirty="0">
              <a:solidFill>
                <a:schemeClr val="tx1"/>
              </a:solidFill>
              <a:latin typeface="Courier" pitchFamily="49" charset="0"/>
            </a:endParaRPr>
          </a:p>
          <a:p>
            <a:pPr lvl="1"/>
            <a:r>
              <a:rPr lang="en-US" b="1" dirty="0">
                <a:latin typeface="Courier" pitchFamily="49" charset="0"/>
              </a:rPr>
              <a:t>Course</a:t>
            </a:r>
            <a:r>
              <a:rPr lang="en-US" dirty="0"/>
              <a:t> is part of </a:t>
            </a:r>
            <a:r>
              <a:rPr lang="en-US" b="1" dirty="0" err="1">
                <a:latin typeface="Courier" pitchFamily="49" charset="0"/>
              </a:rPr>
              <a:t>StudyProgram</a:t>
            </a:r>
            <a:endParaRPr lang="en-US" b="1" dirty="0">
              <a:latin typeface="Courier" pitchFamily="49" charset="0"/>
            </a:endParaRPr>
          </a:p>
          <a:p>
            <a:pPr lvl="1"/>
            <a:endParaRPr lang="en-US" noProof="0" dirty="0">
              <a:solidFill>
                <a:schemeClr val="tx1"/>
              </a:solidFill>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1164" y="371379"/>
            <a:ext cx="1588011" cy="338329"/>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600" y="4758368"/>
            <a:ext cx="4411372" cy="1278101"/>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4910707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23850" y="152400"/>
            <a:ext cx="8534400" cy="776288"/>
          </a:xfrm>
        </p:spPr>
        <p:txBody>
          <a:bodyPr/>
          <a:lstStyle/>
          <a:p>
            <a:pPr eaLnBrk="1" hangingPunct="1"/>
            <a:r>
              <a:rPr lang="en-US" noProof="0" dirty="0"/>
              <a:t>Composition (</a:t>
            </a:r>
            <a:r>
              <a:rPr lang="en-US" noProof="0" dirty="0" err="1"/>
              <a:t>Tổng</a:t>
            </a:r>
            <a:r>
              <a:rPr lang="en-US" noProof="0" dirty="0"/>
              <a:t> </a:t>
            </a:r>
            <a:r>
              <a:rPr lang="en-US" noProof="0" dirty="0" err="1"/>
              <a:t>hợp</a:t>
            </a:r>
            <a:r>
              <a:rPr lang="en-US" noProof="0" dirty="0"/>
              <a:t>)</a:t>
            </a:r>
          </a:p>
        </p:txBody>
      </p:sp>
      <p:sp>
        <p:nvSpPr>
          <p:cNvPr id="39939" name="Rectangle 3"/>
          <p:cNvSpPr>
            <a:spLocks noGrp="1" noChangeArrowheads="1"/>
          </p:cNvSpPr>
          <p:nvPr>
            <p:ph type="body" sz="quarter" idx="13"/>
          </p:nvPr>
        </p:nvSpPr>
        <p:spPr>
          <a:xfrm>
            <a:off x="323850" y="1144588"/>
            <a:ext cx="8534400" cy="4713287"/>
          </a:xfrm>
        </p:spPr>
        <p:txBody>
          <a:bodyPr/>
          <a:lstStyle/>
          <a:p>
            <a:pPr eaLnBrk="1" hangingPunct="1"/>
            <a:r>
              <a:rPr lang="en-US" dirty="0"/>
              <a:t>Existence dependency between the composite object and its parts</a:t>
            </a:r>
          </a:p>
          <a:p>
            <a:pPr eaLnBrk="1" hangingPunct="1"/>
            <a:r>
              <a:rPr lang="en-US" dirty="0"/>
              <a:t>One part can only be contained in at most one composite object at one specific point in time</a:t>
            </a:r>
          </a:p>
          <a:p>
            <a:pPr marL="542925" lvl="1" indent="0" eaLnBrk="1" hangingPunct="1">
              <a:buNone/>
            </a:pPr>
            <a:r>
              <a:rPr lang="en-US" dirty="0"/>
              <a:t>Multiplicity at the aggregating end max. 1</a:t>
            </a:r>
          </a:p>
          <a:p>
            <a:pPr marL="542925" lvl="1" indent="0" eaLnBrk="1" hangingPunct="1">
              <a:buNone/>
            </a:pPr>
            <a:r>
              <a:rPr lang="en-US" dirty="0"/>
              <a:t>-&gt; The composite objects form a tree</a:t>
            </a:r>
          </a:p>
          <a:p>
            <a:pPr eaLnBrk="1" hangingPunct="1"/>
            <a:r>
              <a:rPr lang="en-US" dirty="0"/>
              <a:t>If the composite object is deleted, its parts are also deleted.</a:t>
            </a:r>
            <a:endParaRPr lang="de-AT" dirty="0"/>
          </a:p>
          <a:p>
            <a:pPr eaLnBrk="1" hangingPunct="1"/>
            <a:r>
              <a:rPr lang="de-AT" dirty="0"/>
              <a:t>Syntax: </a:t>
            </a:r>
            <a:r>
              <a:rPr lang="de-AT" dirty="0">
                <a:solidFill>
                  <a:schemeClr val="tx1"/>
                </a:solidFill>
              </a:rPr>
              <a:t>Solid </a:t>
            </a:r>
            <a:r>
              <a:rPr lang="de-AT" dirty="0" err="1">
                <a:solidFill>
                  <a:schemeClr val="tx1"/>
                </a:solidFill>
              </a:rPr>
              <a:t>diamond</a:t>
            </a:r>
            <a:r>
              <a:rPr lang="de-AT" dirty="0">
                <a:solidFill>
                  <a:schemeClr val="tx1"/>
                </a:solidFill>
              </a:rPr>
              <a:t> </a:t>
            </a:r>
            <a:r>
              <a:rPr lang="en-US" dirty="0">
                <a:solidFill>
                  <a:schemeClr val="tx1"/>
                </a:solidFill>
              </a:rPr>
              <a:t>at the aggregating end </a:t>
            </a:r>
          </a:p>
          <a:p>
            <a:pPr eaLnBrk="1" hangingPunct="1"/>
            <a:r>
              <a:rPr lang="en-US" dirty="0">
                <a:latin typeface="+mj-lt"/>
              </a:rPr>
              <a:t>Example:</a:t>
            </a:r>
            <a:r>
              <a:rPr lang="en-US" dirty="0">
                <a:latin typeface="Courier" pitchFamily="49" charset="0"/>
              </a:rPr>
              <a:t> </a:t>
            </a:r>
            <a:r>
              <a:rPr lang="en-US" b="1" dirty="0">
                <a:solidFill>
                  <a:schemeClr val="tx1"/>
                </a:solidFill>
                <a:latin typeface="Courier" pitchFamily="49" charset="0"/>
              </a:rPr>
              <a:t>Beamer</a:t>
            </a:r>
            <a:r>
              <a:rPr lang="en-US" dirty="0">
                <a:solidFill>
                  <a:schemeClr val="tx1"/>
                </a:solidFill>
                <a:latin typeface="+mj-lt"/>
              </a:rPr>
              <a:t> </a:t>
            </a:r>
            <a:r>
              <a:rPr lang="en-US" dirty="0">
                <a:solidFill>
                  <a:schemeClr val="tx1"/>
                </a:solidFill>
              </a:rPr>
              <a:t>is part of </a:t>
            </a:r>
            <a:r>
              <a:rPr lang="en-US" b="1" dirty="0" err="1">
                <a:solidFill>
                  <a:schemeClr val="tx1"/>
                </a:solidFill>
                <a:latin typeface="Courier" pitchFamily="49" charset="0"/>
              </a:rPr>
              <a:t>LectureHall</a:t>
            </a:r>
            <a:r>
              <a:rPr lang="en-US" dirty="0">
                <a:solidFill>
                  <a:schemeClr val="tx1"/>
                </a:solidFill>
              </a:rPr>
              <a:t> is part of </a:t>
            </a:r>
            <a:r>
              <a:rPr lang="en-US" b="1" dirty="0">
                <a:solidFill>
                  <a:schemeClr val="tx1"/>
                </a:solidFill>
                <a:latin typeface="Courier" pitchFamily="49" charset="0"/>
              </a:rPr>
              <a:t>Building</a:t>
            </a:r>
            <a:endParaRPr lang="en-US" b="1" dirty="0">
              <a:solidFill>
                <a:schemeClr val="tx1"/>
              </a:solidFill>
            </a:endParaRPr>
          </a:p>
        </p:txBody>
      </p:sp>
      <p:sp>
        <p:nvSpPr>
          <p:cNvPr id="9" name="Rectangle 31"/>
          <p:cNvSpPr>
            <a:spLocks noChangeArrowheads="1"/>
          </p:cNvSpPr>
          <p:nvPr/>
        </p:nvSpPr>
        <p:spPr bwMode="auto">
          <a:xfrm>
            <a:off x="323850" y="4813024"/>
            <a:ext cx="3788225" cy="798803"/>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mn-ea"/>
                <a:cs typeface="+mn-cs"/>
              </a:rPr>
              <a:t>If</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the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a:ln>
                  <a:noFill/>
                </a:ln>
                <a:solidFill>
                  <a:srgbClr val="FE8400"/>
                </a:solidFill>
                <a:effectLst/>
                <a:uLnTx/>
                <a:uFillTx/>
                <a:latin typeface="Courier" pitchFamily="49" charset="0"/>
                <a:ea typeface="+mn-ea"/>
                <a:cs typeface="+mn-cs"/>
              </a:rPr>
              <a:t>Building</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is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deleted</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br>
              <a:rPr kumimoji="0" lang="de-DE" sz="1600" b="0" i="1" u="none" strike="noStrike" kern="1200" cap="none" spc="0" normalizeH="0" baseline="0" noProof="0" dirty="0">
                <a:ln>
                  <a:noFill/>
                </a:ln>
                <a:solidFill>
                  <a:srgbClr val="FE8400"/>
                </a:solidFill>
                <a:effectLst/>
                <a:uLnTx/>
                <a:uFillTx/>
                <a:latin typeface="Arial"/>
                <a:ea typeface="+mn-ea"/>
                <a:cs typeface="+mn-cs"/>
              </a:rPr>
            </a:br>
            <a:r>
              <a:rPr kumimoji="0" lang="de-DE" sz="1600" b="0" i="1" u="none" strike="noStrike" kern="1200" cap="none" spc="0" normalizeH="0" baseline="0" noProof="0" dirty="0" err="1">
                <a:ln>
                  <a:noFill/>
                </a:ln>
                <a:solidFill>
                  <a:srgbClr val="FE8400"/>
                </a:solidFill>
                <a:effectLst/>
                <a:uLnTx/>
                <a:uFillTx/>
                <a:latin typeface="Arial"/>
                <a:ea typeface="+mn-ea"/>
                <a:cs typeface="+mn-cs"/>
              </a:rPr>
              <a:t>the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Courier" pitchFamily="49" charset="0"/>
                <a:ea typeface="+mn-ea"/>
                <a:cs typeface="+mn-cs"/>
              </a:rPr>
              <a:t>LectureHall</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is</a:t>
            </a:r>
            <a:r>
              <a:rPr kumimoji="0" lang="de-DE" sz="1600" b="0" i="1" u="none" strike="noStrike" kern="1200" cap="none" spc="0" normalizeH="0" baseline="0" noProof="0" dirty="0">
                <a:ln>
                  <a:noFill/>
                </a:ln>
                <a:solidFill>
                  <a:srgbClr val="FE8400"/>
                </a:solidFill>
                <a:effectLst/>
                <a:uLnTx/>
                <a:uFillTx/>
                <a:latin typeface="Arial"/>
                <a:ea typeface="+mn-ea"/>
                <a:cs typeface="+mn-cs"/>
              </a:rPr>
              <a:t> also </a:t>
            </a:r>
            <a:r>
              <a:rPr kumimoji="0" lang="de-DE" sz="1600" b="0" i="1" u="none" strike="noStrike" kern="1200" cap="none" spc="0" normalizeH="0" baseline="0" noProof="0" dirty="0" err="1">
                <a:ln>
                  <a:noFill/>
                </a:ln>
                <a:solidFill>
                  <a:srgbClr val="FE8400"/>
                </a:solidFill>
                <a:effectLst/>
                <a:uLnTx/>
                <a:uFillTx/>
                <a:latin typeface="Arial"/>
                <a:ea typeface="+mn-ea"/>
                <a:cs typeface="+mn-cs"/>
              </a:rPr>
              <a:t>deleted</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p:txBody>
      </p:sp>
      <p:sp>
        <p:nvSpPr>
          <p:cNvPr id="10" name="Rectangle 31"/>
          <p:cNvSpPr>
            <a:spLocks noChangeArrowheads="1"/>
          </p:cNvSpPr>
          <p:nvPr/>
        </p:nvSpPr>
        <p:spPr bwMode="auto">
          <a:xfrm>
            <a:off x="4112075" y="4833524"/>
            <a:ext cx="5150823" cy="1113200"/>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en-IE" sz="1600" b="0" i="1" u="none" strike="noStrike" kern="1200" cap="none" spc="0" normalizeH="0" baseline="0" noProof="0" dirty="0">
                <a:ln>
                  <a:noFill/>
                </a:ln>
                <a:solidFill>
                  <a:srgbClr val="FE8400"/>
                </a:solidFill>
                <a:effectLst/>
                <a:uLnTx/>
                <a:uFillTx/>
                <a:latin typeface="Arial"/>
                <a:ea typeface="+mn-ea"/>
                <a:cs typeface="+mn-cs"/>
              </a:rPr>
              <a:t>The </a:t>
            </a:r>
            <a:r>
              <a:rPr kumimoji="0" lang="en-IE" sz="1600" b="0" i="1" u="none" strike="noStrike" kern="1200" cap="none" spc="0" normalizeH="0" baseline="0" noProof="0" dirty="0">
                <a:ln>
                  <a:noFill/>
                </a:ln>
                <a:solidFill>
                  <a:srgbClr val="FE8400"/>
                </a:solidFill>
                <a:effectLst/>
                <a:uLnTx/>
                <a:uFillTx/>
                <a:latin typeface="Courier" pitchFamily="49" charset="0"/>
                <a:ea typeface="+mn-ea"/>
                <a:cs typeface="+mn-cs"/>
              </a:rPr>
              <a:t>Beamer</a:t>
            </a:r>
            <a:r>
              <a:rPr kumimoji="0" lang="en-IE" sz="1600" b="0" i="1" u="none" strike="noStrike" kern="1200" cap="none" spc="0" normalizeH="0" baseline="0" noProof="0" dirty="0">
                <a:ln>
                  <a:noFill/>
                </a:ln>
                <a:solidFill>
                  <a:srgbClr val="FE8400"/>
                </a:solidFill>
                <a:effectLst/>
                <a:uLnTx/>
                <a:uFillTx/>
                <a:latin typeface="Arial"/>
                <a:ea typeface="+mn-ea"/>
                <a:cs typeface="+mn-cs"/>
              </a:rPr>
              <a:t> can exist without the </a:t>
            </a:r>
            <a:br>
              <a:rPr kumimoji="0" lang="en-IE" sz="1600" b="0" i="1" u="none" strike="noStrike" kern="1200" cap="none" spc="0" normalizeH="0" baseline="0" noProof="0" dirty="0">
                <a:ln>
                  <a:noFill/>
                </a:ln>
                <a:solidFill>
                  <a:srgbClr val="FE8400"/>
                </a:solidFill>
                <a:effectLst/>
                <a:uLnTx/>
                <a:uFillTx/>
                <a:latin typeface="Arial"/>
                <a:ea typeface="+mn-ea"/>
                <a:cs typeface="+mn-cs"/>
              </a:rPr>
            </a:br>
            <a:r>
              <a:rPr kumimoji="0" lang="en-IE" sz="1600" b="0" i="1" u="none" strike="noStrike" kern="1200" cap="none" spc="0" normalizeH="0" baseline="0" noProof="0" dirty="0" err="1">
                <a:ln>
                  <a:noFill/>
                </a:ln>
                <a:solidFill>
                  <a:srgbClr val="FE8400"/>
                </a:solidFill>
                <a:effectLst/>
                <a:uLnTx/>
                <a:uFillTx/>
                <a:latin typeface="Courier" pitchFamily="49" charset="0"/>
                <a:ea typeface="+mn-ea"/>
                <a:cs typeface="+mn-cs"/>
              </a:rPr>
              <a:t>LectureHall</a:t>
            </a:r>
            <a:r>
              <a:rPr kumimoji="0" lang="en-IE" sz="1600" b="0" i="1" u="none" strike="noStrike" kern="1200" cap="none" spc="0" normalizeH="0" baseline="0" noProof="0" dirty="0">
                <a:ln>
                  <a:noFill/>
                </a:ln>
                <a:solidFill>
                  <a:srgbClr val="FE8400"/>
                </a:solidFill>
                <a:effectLst/>
                <a:uLnTx/>
                <a:uFillTx/>
                <a:latin typeface="Arial"/>
                <a:ea typeface="+mn-ea"/>
                <a:cs typeface="+mn-cs"/>
              </a:rPr>
              <a:t>, but if it is contained in the </a:t>
            </a:r>
            <a:br>
              <a:rPr kumimoji="0" lang="en-IE" sz="1600" b="0" i="1" u="none" strike="noStrike" kern="1200" cap="none" spc="0" normalizeH="0" baseline="0" noProof="0" dirty="0">
                <a:ln>
                  <a:noFill/>
                </a:ln>
                <a:solidFill>
                  <a:srgbClr val="FE8400"/>
                </a:solidFill>
                <a:effectLst/>
                <a:uLnTx/>
                <a:uFillTx/>
                <a:latin typeface="Arial"/>
                <a:ea typeface="+mn-ea"/>
                <a:cs typeface="+mn-cs"/>
              </a:rPr>
            </a:br>
            <a:r>
              <a:rPr kumimoji="0" lang="en-IE" sz="1600" b="0" i="1" u="none" strike="noStrike" kern="1200" cap="none" spc="0" normalizeH="0" baseline="0" noProof="0" dirty="0" err="1">
                <a:ln>
                  <a:noFill/>
                </a:ln>
                <a:solidFill>
                  <a:srgbClr val="FE8400"/>
                </a:solidFill>
                <a:effectLst/>
                <a:uLnTx/>
                <a:uFillTx/>
                <a:latin typeface="Courier" pitchFamily="49" charset="0"/>
                <a:ea typeface="+mn-ea"/>
                <a:cs typeface="+mn-cs"/>
              </a:rPr>
              <a:t>LectureHall</a:t>
            </a:r>
            <a:r>
              <a:rPr kumimoji="0" lang="en-IE" sz="1600" b="0" i="1" u="none" strike="noStrike" kern="1200" cap="none" spc="0" normalizeH="0" baseline="0" noProof="0" dirty="0">
                <a:ln>
                  <a:noFill/>
                </a:ln>
                <a:solidFill>
                  <a:srgbClr val="FE8400"/>
                </a:solidFill>
                <a:effectLst/>
                <a:uLnTx/>
                <a:uFillTx/>
                <a:latin typeface="Arial"/>
                <a:ea typeface="+mn-ea"/>
                <a:cs typeface="+mn-cs"/>
              </a:rPr>
              <a:t> while it is deleted, the </a:t>
            </a:r>
            <a:r>
              <a:rPr kumimoji="0" lang="en-IE" sz="1600" b="0" i="1" u="none" strike="noStrike" kern="1200" cap="none" spc="0" normalizeH="0" baseline="0" noProof="0" dirty="0">
                <a:ln>
                  <a:noFill/>
                </a:ln>
                <a:solidFill>
                  <a:srgbClr val="FE8400"/>
                </a:solidFill>
                <a:effectLst/>
                <a:uLnTx/>
                <a:uFillTx/>
                <a:latin typeface="Courier" pitchFamily="49" charset="0"/>
                <a:ea typeface="+mn-ea"/>
                <a:cs typeface="+mn-cs"/>
              </a:rPr>
              <a:t>Beamer</a:t>
            </a:r>
            <a:r>
              <a:rPr kumimoji="0" lang="en-IE" sz="1600" b="0" i="1" u="none" strike="noStrike" kern="1200" cap="none" spc="0" normalizeH="0" baseline="0" noProof="0" dirty="0">
                <a:ln>
                  <a:noFill/>
                </a:ln>
                <a:solidFill>
                  <a:srgbClr val="FE8400"/>
                </a:solidFill>
                <a:effectLst/>
                <a:uLnTx/>
                <a:uFillTx/>
                <a:latin typeface="Arial"/>
                <a:ea typeface="+mn-ea"/>
                <a:cs typeface="+mn-cs"/>
              </a:rPr>
              <a:t> </a:t>
            </a:r>
            <a:br>
              <a:rPr kumimoji="0" lang="en-IE" sz="1600" b="0" i="1" u="none" strike="noStrike" kern="1200" cap="none" spc="0" normalizeH="0" baseline="0" noProof="0" dirty="0">
                <a:ln>
                  <a:noFill/>
                </a:ln>
                <a:solidFill>
                  <a:srgbClr val="FE8400"/>
                </a:solidFill>
                <a:effectLst/>
                <a:uLnTx/>
                <a:uFillTx/>
                <a:latin typeface="Arial"/>
                <a:ea typeface="+mn-ea"/>
                <a:cs typeface="+mn-cs"/>
              </a:rPr>
            </a:br>
            <a:r>
              <a:rPr kumimoji="0" lang="en-IE" sz="1600" b="0" i="1" u="none" strike="noStrike" kern="1200" cap="none" spc="0" normalizeH="0" baseline="0" noProof="0" dirty="0">
                <a:ln>
                  <a:noFill/>
                </a:ln>
                <a:solidFill>
                  <a:srgbClr val="FE8400"/>
                </a:solidFill>
                <a:effectLst/>
                <a:uLnTx/>
                <a:uFillTx/>
                <a:latin typeface="Arial"/>
                <a:ea typeface="+mn-ea"/>
                <a:cs typeface="+mn-cs"/>
              </a:rPr>
              <a:t>is also deleted</a:t>
            </a: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393" y="4025331"/>
            <a:ext cx="6005215" cy="492058"/>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1164" y="371379"/>
            <a:ext cx="1588011" cy="338329"/>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20583624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23850" y="152400"/>
            <a:ext cx="8534400" cy="776288"/>
          </a:xfrm>
        </p:spPr>
        <p:txBody>
          <a:bodyPr/>
          <a:lstStyle/>
          <a:p>
            <a:pPr eaLnBrk="1" hangingPunct="1"/>
            <a:r>
              <a:rPr lang="en-US" noProof="0" dirty="0"/>
              <a:t>Shared Aggregation and Composition</a:t>
            </a:r>
          </a:p>
        </p:txBody>
      </p:sp>
      <p:sp>
        <p:nvSpPr>
          <p:cNvPr id="43011" name="Rectangle 3"/>
          <p:cNvSpPr>
            <a:spLocks noGrp="1" noChangeArrowheads="1"/>
          </p:cNvSpPr>
          <p:nvPr>
            <p:ph type="body" sz="quarter" idx="13"/>
          </p:nvPr>
        </p:nvSpPr>
        <p:spPr>
          <a:xfrm>
            <a:off x="323850" y="1144588"/>
            <a:ext cx="8534400" cy="4713287"/>
          </a:xfrm>
        </p:spPr>
        <p:txBody>
          <a:bodyPr/>
          <a:lstStyle/>
          <a:p>
            <a:pPr eaLnBrk="1" hangingPunct="1"/>
            <a:r>
              <a:rPr lang="en-US" noProof="0" dirty="0"/>
              <a:t>Which model applies?</a:t>
            </a:r>
          </a:p>
          <a:p>
            <a:pPr eaLnBrk="1" hangingPunct="1">
              <a:buNone/>
            </a:pPr>
            <a:endParaRPr lang="en-US" noProof="0" dirty="0"/>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96" y="1800000"/>
            <a:ext cx="4667453" cy="3778737"/>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52651248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bwMode="auto">
          <a:xfrm>
            <a:off x="393405" y="1674484"/>
            <a:ext cx="8548576" cy="960474"/>
          </a:xfrm>
          <a:prstGeom prst="rect">
            <a:avLst/>
          </a:prstGeom>
          <a:solidFill>
            <a:srgbClr val="92D050">
              <a:alpha val="3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343434"/>
              </a:solidFill>
              <a:effectLst/>
              <a:uLnTx/>
              <a:uFillTx/>
              <a:latin typeface="Times" charset="0"/>
              <a:ea typeface="+mn-ea"/>
              <a:cs typeface="+mn-cs"/>
            </a:endParaRPr>
          </a:p>
        </p:txBody>
      </p:sp>
      <p:sp>
        <p:nvSpPr>
          <p:cNvPr id="4102" name="Rectangle 3"/>
          <p:cNvSpPr>
            <a:spLocks noGrp="1" noChangeArrowheads="1"/>
          </p:cNvSpPr>
          <p:nvPr>
            <p:ph type="body" sz="quarter" idx="13"/>
          </p:nvPr>
        </p:nvSpPr>
        <p:spPr>
          <a:xfrm>
            <a:off x="323850" y="1144588"/>
            <a:ext cx="8534400" cy="4713287"/>
          </a:xfrm>
        </p:spPr>
        <p:txBody>
          <a:bodyPr/>
          <a:lstStyle/>
          <a:p>
            <a:pPr eaLnBrk="1" hangingPunct="1"/>
            <a:r>
              <a:rPr lang="en-US" dirty="0"/>
              <a:t>Which model </a:t>
            </a:r>
            <a:r>
              <a:rPr lang="en-US" dirty="0" err="1"/>
              <a:t>applys</a:t>
            </a:r>
            <a:r>
              <a:rPr lang="en-US" dirty="0"/>
              <a:t>?</a:t>
            </a:r>
          </a:p>
          <a:p>
            <a:pPr eaLnBrk="1" hangingPunct="1"/>
            <a:endParaRPr lang="en-US" noProof="0" dirty="0"/>
          </a:p>
          <a:p>
            <a:pPr eaLnBrk="1" hangingPunct="1">
              <a:buNone/>
            </a:pPr>
            <a:endParaRPr lang="en-US" noProof="0" dirty="0"/>
          </a:p>
        </p:txBody>
      </p:sp>
      <p:sp>
        <p:nvSpPr>
          <p:cNvPr id="11" name="Rechteck 10"/>
          <p:cNvSpPr/>
          <p:nvPr/>
        </p:nvSpPr>
        <p:spPr bwMode="auto">
          <a:xfrm>
            <a:off x="396949" y="2648813"/>
            <a:ext cx="8548576" cy="1907094"/>
          </a:xfrm>
          <a:prstGeom prst="rect">
            <a:avLst/>
          </a:prstGeom>
          <a:solidFill>
            <a:srgbClr val="FF0000">
              <a:alpha val="3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343434"/>
              </a:solidFill>
              <a:effectLst/>
              <a:uLnTx/>
              <a:uFillTx/>
              <a:latin typeface="Times" charset="0"/>
              <a:ea typeface="+mn-ea"/>
              <a:cs typeface="+mn-cs"/>
            </a:endParaRPr>
          </a:p>
        </p:txBody>
      </p:sp>
      <p:sp>
        <p:nvSpPr>
          <p:cNvPr id="14" name="Rechteck 13"/>
          <p:cNvSpPr/>
          <p:nvPr/>
        </p:nvSpPr>
        <p:spPr bwMode="auto">
          <a:xfrm>
            <a:off x="407576" y="4580831"/>
            <a:ext cx="8548576" cy="1038332"/>
          </a:xfrm>
          <a:prstGeom prst="rect">
            <a:avLst/>
          </a:prstGeom>
          <a:solidFill>
            <a:srgbClr val="92D050">
              <a:alpha val="3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343434"/>
              </a:solidFill>
              <a:effectLst/>
              <a:uLnTx/>
              <a:uFillTx/>
              <a:latin typeface="Times" charset="0"/>
              <a:ea typeface="+mn-ea"/>
              <a:cs typeface="+mn-cs"/>
            </a:endParaRPr>
          </a:p>
        </p:txBody>
      </p:sp>
      <p:sp>
        <p:nvSpPr>
          <p:cNvPr id="4101" name="Rectangle 2"/>
          <p:cNvSpPr>
            <a:spLocks noGrp="1" noChangeArrowheads="1"/>
          </p:cNvSpPr>
          <p:nvPr>
            <p:ph type="title"/>
          </p:nvPr>
        </p:nvSpPr>
        <p:spPr>
          <a:xfrm>
            <a:off x="323850" y="152400"/>
            <a:ext cx="8534400" cy="776288"/>
          </a:xfrm>
        </p:spPr>
        <p:txBody>
          <a:bodyPr/>
          <a:lstStyle/>
          <a:p>
            <a:pPr eaLnBrk="1" hangingPunct="1"/>
            <a:r>
              <a:rPr lang="en-US" dirty="0"/>
              <a:t>Shared Aggregation and Composition</a:t>
            </a:r>
            <a:endParaRPr lang="en-US" noProof="0" dirty="0"/>
          </a:p>
        </p:txBody>
      </p:sp>
      <p:sp>
        <p:nvSpPr>
          <p:cNvPr id="4104" name="Text Box 6"/>
          <p:cNvSpPr txBox="1">
            <a:spLocks noChangeArrowheads="1"/>
          </p:cNvSpPr>
          <p:nvPr/>
        </p:nvSpPr>
        <p:spPr bwMode="auto">
          <a:xfrm>
            <a:off x="5288831" y="1727979"/>
            <a:ext cx="3270378" cy="58477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A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Tire</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can</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exist</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without</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 </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Car</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Tire</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belongs</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to</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one</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Car</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most</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a:t>
            </a:r>
          </a:p>
        </p:txBody>
      </p:sp>
      <p:sp>
        <p:nvSpPr>
          <p:cNvPr id="4105" name="Text Box 7"/>
          <p:cNvSpPr txBox="1">
            <a:spLocks noChangeArrowheads="1"/>
          </p:cNvSpPr>
          <p:nvPr/>
        </p:nvSpPr>
        <p:spPr bwMode="auto">
          <a:xfrm>
            <a:off x="5299461" y="2862996"/>
            <a:ext cx="3377720" cy="338554"/>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A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Tire</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cannot</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exist</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without</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 </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Car</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a:t>
            </a:r>
          </a:p>
        </p:txBody>
      </p:sp>
      <p:sp>
        <p:nvSpPr>
          <p:cNvPr id="4106" name="Text Box 8"/>
          <p:cNvSpPr txBox="1">
            <a:spLocks noChangeArrowheads="1"/>
          </p:cNvSpPr>
          <p:nvPr/>
        </p:nvSpPr>
        <p:spPr bwMode="auto">
          <a:xfrm>
            <a:off x="5312309" y="3808463"/>
            <a:ext cx="3443443" cy="338554"/>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A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Tire</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can</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belong</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to</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multiple </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Car</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s</a:t>
            </a:r>
          </a:p>
        </p:txBody>
      </p:sp>
      <p:sp>
        <p:nvSpPr>
          <p:cNvPr id="12" name="Textfeld 11"/>
          <p:cNvSpPr txBox="1"/>
          <p:nvPr/>
        </p:nvSpPr>
        <p:spPr>
          <a:xfrm rot="5400000">
            <a:off x="8038364" y="2114621"/>
            <a:ext cx="1345862"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Verdana" pitchFamily="34" charset="0"/>
                <a:ea typeface="+mn-ea"/>
                <a:cs typeface="+mn-cs"/>
              </a:rPr>
              <a:t>----Yes---</a:t>
            </a:r>
          </a:p>
        </p:txBody>
      </p:sp>
      <p:sp>
        <p:nvSpPr>
          <p:cNvPr id="13" name="Textfeld 12"/>
          <p:cNvSpPr txBox="1"/>
          <p:nvPr/>
        </p:nvSpPr>
        <p:spPr>
          <a:xfrm rot="5400000">
            <a:off x="7657677" y="3508100"/>
            <a:ext cx="2118495"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Verdana" pitchFamily="34" charset="0"/>
                <a:ea typeface="+mn-ea"/>
                <a:cs typeface="+mn-cs"/>
              </a:rPr>
              <a:t>---------</a:t>
            </a:r>
            <a:r>
              <a:rPr kumimoji="0" lang="de-AT" sz="1600" b="0" i="0" u="none" strike="noStrike" kern="1200" cap="none" spc="0" normalizeH="0" baseline="0" noProof="0" dirty="0" err="1">
                <a:ln>
                  <a:noFill/>
                </a:ln>
                <a:solidFill>
                  <a:srgbClr val="343434"/>
                </a:solidFill>
                <a:effectLst/>
                <a:uLnTx/>
                <a:uFillTx/>
                <a:latin typeface="Verdana" pitchFamily="34" charset="0"/>
                <a:ea typeface="+mn-ea"/>
                <a:cs typeface="+mn-cs"/>
              </a:rPr>
              <a:t>No</a:t>
            </a:r>
            <a:r>
              <a:rPr kumimoji="0" lang="de-AT" sz="1600" b="0" i="0" u="none" strike="noStrike" kern="1200" cap="none" spc="0" normalizeH="0" baseline="0" noProof="0" dirty="0">
                <a:ln>
                  <a:noFill/>
                </a:ln>
                <a:solidFill>
                  <a:srgbClr val="343434"/>
                </a:solidFill>
                <a:effectLst/>
                <a:uLnTx/>
                <a:uFillTx/>
                <a:latin typeface="Verdana" pitchFamily="34" charset="0"/>
                <a:ea typeface="+mn-ea"/>
                <a:cs typeface="+mn-cs"/>
              </a:rPr>
              <a:t>--------</a:t>
            </a:r>
          </a:p>
        </p:txBody>
      </p:sp>
      <p:sp>
        <p:nvSpPr>
          <p:cNvPr id="15" name="Text Box 6"/>
          <p:cNvSpPr txBox="1">
            <a:spLocks noChangeArrowheads="1"/>
          </p:cNvSpPr>
          <p:nvPr/>
        </p:nvSpPr>
        <p:spPr bwMode="auto">
          <a:xfrm>
            <a:off x="5303002" y="4634326"/>
            <a:ext cx="3270378" cy="830997"/>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A </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Car</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has</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one</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or</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two</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types</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of</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Tire</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s</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Several</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Car</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s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may</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have</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the</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same Type </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of</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Tire</a:t>
            </a:r>
            <a:r>
              <a:rPr kumimoji="0" lang="de-AT" sz="1600" b="0" i="0" u="none" strike="noStrike" kern="1200" cap="none" spc="0" normalizeH="0" baseline="0" noProof="0" dirty="0" err="1">
                <a:ln>
                  <a:noFill/>
                </a:ln>
                <a:solidFill>
                  <a:srgbClr val="343434"/>
                </a:solidFill>
                <a:effectLst/>
                <a:uLnTx/>
                <a:uFillTx/>
                <a:latin typeface="Arial" pitchFamily="34" charset="0"/>
                <a:ea typeface="+mn-ea"/>
                <a:cs typeface="+mn-cs"/>
              </a:rPr>
              <a:t>s</a:t>
            </a:r>
            <a:r>
              <a:rPr kumimoji="0" lang="de-AT" sz="1600" b="0" i="0" u="none" strike="noStrike" kern="1200" cap="none" spc="0" normalizeH="0" baseline="0" noProof="0" dirty="0">
                <a:ln>
                  <a:noFill/>
                </a:ln>
                <a:solidFill>
                  <a:srgbClr val="343434"/>
                </a:solidFill>
                <a:effectLst/>
                <a:uLnTx/>
                <a:uFillTx/>
                <a:latin typeface="Arial" pitchFamily="34" charset="0"/>
                <a:ea typeface="+mn-ea"/>
                <a:cs typeface="+mn-cs"/>
              </a:rPr>
              <a:t>.</a:t>
            </a:r>
          </a:p>
        </p:txBody>
      </p:sp>
      <p:sp>
        <p:nvSpPr>
          <p:cNvPr id="16" name="Textfeld 15"/>
          <p:cNvSpPr txBox="1"/>
          <p:nvPr/>
        </p:nvSpPr>
        <p:spPr>
          <a:xfrm rot="5400000">
            <a:off x="8043989" y="5016403"/>
            <a:ext cx="1345862"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Verdana" pitchFamily="34" charset="0"/>
                <a:ea typeface="+mn-ea"/>
                <a:cs typeface="+mn-cs"/>
              </a:rPr>
              <a:t>----Yes---</a:t>
            </a:r>
          </a:p>
        </p:txBody>
      </p:sp>
      <p:pic>
        <p:nvPicPr>
          <p:cNvPr id="17" name="Grafik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96" y="1740679"/>
            <a:ext cx="4667453" cy="3778737"/>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97206982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r>
              <a:rPr lang="en-US" noProof="0" dirty="0"/>
              <a:t>Generalization (</a:t>
            </a:r>
            <a:r>
              <a:rPr lang="en-US" noProof="0" dirty="0" err="1"/>
              <a:t>tổng</a:t>
            </a:r>
            <a:r>
              <a:rPr lang="en-US" noProof="0" dirty="0"/>
              <a:t> </a:t>
            </a:r>
            <a:r>
              <a:rPr lang="en-US" noProof="0" dirty="0" err="1"/>
              <a:t>quát</a:t>
            </a:r>
            <a:r>
              <a:rPr lang="en-US" noProof="0" dirty="0"/>
              <a:t> </a:t>
            </a:r>
            <a:r>
              <a:rPr lang="en-US" noProof="0" dirty="0" err="1"/>
              <a:t>hóa</a:t>
            </a:r>
            <a:r>
              <a:rPr lang="en-US" noProof="0" dirty="0"/>
              <a:t>)</a:t>
            </a:r>
          </a:p>
        </p:txBody>
      </p:sp>
      <p:sp>
        <p:nvSpPr>
          <p:cNvPr id="44036" name="Rectangle 3"/>
          <p:cNvSpPr>
            <a:spLocks noGrp="1" noChangeArrowheads="1"/>
          </p:cNvSpPr>
          <p:nvPr>
            <p:ph type="body" sz="quarter" idx="13"/>
          </p:nvPr>
        </p:nvSpPr>
        <p:spPr>
          <a:xfrm>
            <a:off x="324000" y="1144800"/>
            <a:ext cx="5502642" cy="4713092"/>
          </a:xfrm>
        </p:spPr>
        <p:txBody>
          <a:bodyPr/>
          <a:lstStyle/>
          <a:p>
            <a:r>
              <a:rPr lang="en-US" dirty="0"/>
              <a:t>Characteristics (attributes and operations), associations, and aggregations that are specified for a general class (superclass) are passed on to its subclasses. </a:t>
            </a:r>
          </a:p>
          <a:p>
            <a:r>
              <a:rPr lang="en-US" dirty="0"/>
              <a:t>Every instance of a subclass is simultaneously an indirect instance of the superclass.</a:t>
            </a:r>
          </a:p>
          <a:p>
            <a:r>
              <a:rPr lang="en-US" dirty="0"/>
              <a:t>Subclass inherits all characteristics, associations, and aggregations of the superclass except private ones.</a:t>
            </a:r>
          </a:p>
          <a:p>
            <a:r>
              <a:rPr lang="en-US" dirty="0"/>
              <a:t>Subclass may have further characteristics, associations, and aggregations.</a:t>
            </a:r>
          </a:p>
          <a:p>
            <a:r>
              <a:rPr lang="en-US" dirty="0"/>
              <a:t>Generalizations are transitive.</a:t>
            </a:r>
          </a:p>
        </p:txBody>
      </p:sp>
      <p:sp>
        <p:nvSpPr>
          <p:cNvPr id="11" name="Rectangle 31"/>
          <p:cNvSpPr>
            <a:spLocks noChangeArrowheads="1"/>
          </p:cNvSpPr>
          <p:nvPr/>
        </p:nvSpPr>
        <p:spPr bwMode="auto">
          <a:xfrm>
            <a:off x="6961597" y="1550069"/>
            <a:ext cx="1446492" cy="439889"/>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mn-ea"/>
                <a:cs typeface="+mn-cs"/>
              </a:rPr>
              <a:t>Superclass</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p:txBody>
      </p:sp>
      <p:sp>
        <p:nvSpPr>
          <p:cNvPr id="12" name="Rectangle 31"/>
          <p:cNvSpPr>
            <a:spLocks noChangeArrowheads="1"/>
          </p:cNvSpPr>
          <p:nvPr/>
        </p:nvSpPr>
        <p:spPr bwMode="auto">
          <a:xfrm>
            <a:off x="6840303" y="3113783"/>
            <a:ext cx="1594519" cy="787360"/>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mn-ea"/>
                <a:cs typeface="+mn-cs"/>
              </a:rPr>
              <a:t>Subclasses</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a:ln>
                  <a:noFill/>
                </a:ln>
                <a:solidFill>
                  <a:srgbClr val="FE8400"/>
                </a:solidFill>
                <a:effectLst/>
                <a:uLnTx/>
                <a:uFillTx/>
                <a:latin typeface="Arial"/>
                <a:ea typeface="+mn-ea"/>
                <a:cs typeface="+mn-cs"/>
              </a:rPr>
              <a:t>…</a:t>
            </a:r>
            <a:r>
              <a:rPr kumimoji="0" lang="de-DE" sz="1600" b="0" i="1" u="none" strike="noStrike" kern="1200" cap="none" spc="0" normalizeH="0" baseline="0" noProof="0" dirty="0" err="1">
                <a:ln>
                  <a:noFill/>
                </a:ln>
                <a:solidFill>
                  <a:srgbClr val="FE8400"/>
                </a:solidFill>
                <a:effectLst/>
                <a:uLnTx/>
                <a:uFillTx/>
                <a:latin typeface="Arial"/>
                <a:ea typeface="+mn-ea"/>
                <a:cs typeface="+mn-cs"/>
              </a:rPr>
              <a:t>inherit</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characteristics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p>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associations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and</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p>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aggregations</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p:txBody>
      </p:sp>
      <p:sp>
        <p:nvSpPr>
          <p:cNvPr id="13" name="Rectangle 31"/>
          <p:cNvSpPr>
            <a:spLocks noChangeArrowheads="1"/>
          </p:cNvSpPr>
          <p:nvPr/>
        </p:nvSpPr>
        <p:spPr bwMode="auto">
          <a:xfrm>
            <a:off x="5960914" y="4352830"/>
            <a:ext cx="1926520" cy="675308"/>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a:ln>
                  <a:noFill/>
                </a:ln>
                <a:solidFill>
                  <a:srgbClr val="FE8400"/>
                </a:solidFill>
                <a:effectLst/>
                <a:uLnTx/>
                <a:uFillTx/>
                <a:latin typeface="Arial"/>
                <a:ea typeface="+mn-ea"/>
                <a:cs typeface="+mn-cs"/>
              </a:rPr>
              <a:t>A </a:t>
            </a:r>
            <a:r>
              <a:rPr kumimoji="0" lang="de-DE" sz="1600" b="0" i="1" u="none" strike="noStrike" kern="1200" cap="none" spc="0" normalizeH="0" baseline="0" noProof="0" dirty="0" err="1">
                <a:ln>
                  <a:noFill/>
                </a:ln>
                <a:solidFill>
                  <a:srgbClr val="FE8400"/>
                </a:solidFill>
                <a:effectLst/>
                <a:uLnTx/>
                <a:uFillTx/>
                <a:latin typeface="Courier" pitchFamily="49" charset="0"/>
                <a:ea typeface="+mn-ea"/>
                <a:cs typeface="+mn-cs"/>
              </a:rPr>
              <a:t>Secretary</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is</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a:ln>
                  <a:noFill/>
                </a:ln>
                <a:solidFill>
                  <a:srgbClr val="FE8400"/>
                </a:solidFill>
                <a:effectLst/>
                <a:uLnTx/>
                <a:uFillTx/>
                <a:latin typeface="Arial"/>
                <a:ea typeface="+mn-ea"/>
                <a:cs typeface="+mn-cs"/>
              </a:rPr>
              <a:t>an </a:t>
            </a:r>
            <a:r>
              <a:rPr kumimoji="0" lang="de-DE" sz="1600" b="0" i="1" u="none" strike="noStrike" kern="1200" cap="none" spc="0" normalizeH="0" baseline="0" noProof="0" dirty="0" err="1">
                <a:ln>
                  <a:noFill/>
                </a:ln>
                <a:solidFill>
                  <a:srgbClr val="FE8400"/>
                </a:solidFill>
                <a:effectLst/>
                <a:uLnTx/>
                <a:uFillTx/>
                <a:latin typeface="Courier" pitchFamily="49" charset="0"/>
                <a:ea typeface="+mn-ea"/>
                <a:cs typeface="+mn-cs"/>
              </a:rPr>
              <a:t>Employee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and</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a:ln>
                  <a:noFill/>
                </a:ln>
                <a:solidFill>
                  <a:srgbClr val="FE8400"/>
                </a:solidFill>
                <a:effectLst/>
                <a:uLnTx/>
                <a:uFillTx/>
                <a:latin typeface="Arial"/>
                <a:ea typeface="+mn-ea"/>
                <a:cs typeface="+mn-cs"/>
              </a:rPr>
              <a:t>a </a:t>
            </a:r>
            <a:r>
              <a:rPr kumimoji="0" lang="de-DE" sz="1600" b="0" i="1" u="none" strike="noStrike" kern="1200" cap="none" spc="0" normalizeH="0" baseline="0" noProof="0" dirty="0">
                <a:ln>
                  <a:noFill/>
                </a:ln>
                <a:solidFill>
                  <a:srgbClr val="FE8400"/>
                </a:solidFill>
                <a:effectLst/>
                <a:uLnTx/>
                <a:uFillTx/>
                <a:latin typeface="Courier" pitchFamily="49" charset="0"/>
                <a:ea typeface="+mn-ea"/>
                <a:cs typeface="+mn-cs"/>
              </a:rPr>
              <a:t>Person</a:t>
            </a: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1164" y="371370"/>
            <a:ext cx="1588011" cy="338329"/>
          </a:xfrm>
          <a:prstGeom prst="rect">
            <a:avLst/>
          </a:prstGeom>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1576" y="1454858"/>
            <a:ext cx="1895105" cy="2801007"/>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87308956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sz="quarter" idx="13"/>
          </p:nvPr>
        </p:nvSpPr>
        <p:spPr>
          <a:xfrm>
            <a:off x="323850" y="1144588"/>
            <a:ext cx="8534400" cy="4713287"/>
          </a:xfrm>
        </p:spPr>
        <p:txBody>
          <a:bodyPr/>
          <a:lstStyle/>
          <a:p>
            <a:r>
              <a:rPr lang="de-AT" dirty="0" err="1"/>
              <a:t>Used</a:t>
            </a:r>
            <a:r>
              <a:rPr lang="de-AT" dirty="0"/>
              <a:t> </a:t>
            </a:r>
            <a:r>
              <a:rPr lang="de-AT" dirty="0" err="1"/>
              <a:t>to</a:t>
            </a:r>
            <a:r>
              <a:rPr lang="de-AT" dirty="0"/>
              <a:t> </a:t>
            </a:r>
            <a:r>
              <a:rPr lang="de-AT" dirty="0" err="1"/>
              <a:t>highlight</a:t>
            </a:r>
            <a:r>
              <a:rPr lang="de-AT" dirty="0"/>
              <a:t> </a:t>
            </a:r>
            <a:r>
              <a:rPr lang="en-US" dirty="0"/>
              <a:t>common characteristics of their subclasses.</a:t>
            </a:r>
          </a:p>
          <a:p>
            <a:pPr eaLnBrk="1" hangingPunct="1"/>
            <a:r>
              <a:rPr lang="en-US" dirty="0"/>
              <a:t>Used to ensure that there are no direct instances of the superclass.</a:t>
            </a:r>
          </a:p>
          <a:p>
            <a:pPr eaLnBrk="1" hangingPunct="1"/>
            <a:r>
              <a:rPr lang="en-US" dirty="0"/>
              <a:t>Only its non-abstract subclasses can be instantiated.</a:t>
            </a:r>
          </a:p>
          <a:p>
            <a:pPr eaLnBrk="1" hangingPunct="1"/>
            <a:r>
              <a:rPr lang="en-US" dirty="0"/>
              <a:t>Useful in the context of generalization relationships.</a:t>
            </a:r>
          </a:p>
          <a:p>
            <a:pPr eaLnBrk="1" hangingPunct="1"/>
            <a:r>
              <a:rPr lang="en-US" dirty="0"/>
              <a:t>Notation: keyword </a:t>
            </a:r>
            <a:r>
              <a:rPr lang="en-US" b="1" dirty="0">
                <a:latin typeface="Courier" pitchFamily="49" charset="0"/>
              </a:rPr>
              <a:t>{abstract} </a:t>
            </a:r>
            <a:r>
              <a:rPr lang="en-US" dirty="0"/>
              <a:t>or class name in italic font.</a:t>
            </a:r>
            <a:endParaRPr lang="en-US" noProof="0" dirty="0"/>
          </a:p>
          <a:p>
            <a:pPr eaLnBrk="1" hangingPunct="1"/>
            <a:endParaRPr lang="en-US" noProof="0" dirty="0"/>
          </a:p>
          <a:p>
            <a:pPr eaLnBrk="1" hangingPunct="1"/>
            <a:endParaRPr lang="en-US" noProof="0" dirty="0"/>
          </a:p>
          <a:p>
            <a:pPr eaLnBrk="1" hangingPunct="1"/>
            <a:endParaRPr lang="en-US" noProof="0" dirty="0"/>
          </a:p>
        </p:txBody>
      </p:sp>
      <p:sp>
        <p:nvSpPr>
          <p:cNvPr id="45058" name="Rectangle 2"/>
          <p:cNvSpPr>
            <a:spLocks noGrp="1" noChangeArrowheads="1"/>
          </p:cNvSpPr>
          <p:nvPr>
            <p:ph type="title"/>
          </p:nvPr>
        </p:nvSpPr>
        <p:spPr>
          <a:xfrm>
            <a:off x="323850" y="152400"/>
            <a:ext cx="8534400" cy="776288"/>
          </a:xfrm>
        </p:spPr>
        <p:txBody>
          <a:bodyPr/>
          <a:lstStyle/>
          <a:p>
            <a:pPr eaLnBrk="1" hangingPunct="1"/>
            <a:r>
              <a:rPr lang="en-US" noProof="0" dirty="0"/>
              <a:t>Generalization – Abstract Class (l</a:t>
            </a:r>
            <a:r>
              <a:rPr lang="en-US" dirty="0" err="1"/>
              <a:t>ớp</a:t>
            </a:r>
            <a:r>
              <a:rPr lang="en-US" dirty="0"/>
              <a:t> </a:t>
            </a:r>
            <a:r>
              <a:rPr lang="en-US" dirty="0" err="1"/>
              <a:t>trừu</a:t>
            </a:r>
            <a:r>
              <a:rPr lang="en-US" dirty="0"/>
              <a:t> t</a:t>
            </a:r>
            <a:r>
              <a:rPr lang="vi-VN" dirty="0"/>
              <a:t>ư</a:t>
            </a:r>
            <a:r>
              <a:rPr lang="en-US" dirty="0" err="1"/>
              <a:t>ợng</a:t>
            </a:r>
            <a:r>
              <a:rPr lang="en-US" dirty="0"/>
              <a:t>)</a:t>
            </a:r>
            <a:endParaRPr lang="en-US" noProof="0" dirty="0"/>
          </a:p>
        </p:txBody>
      </p:sp>
      <p:sp>
        <p:nvSpPr>
          <p:cNvPr id="11" name="Rectangle 31"/>
          <p:cNvSpPr>
            <a:spLocks noChangeArrowheads="1"/>
          </p:cNvSpPr>
          <p:nvPr/>
        </p:nvSpPr>
        <p:spPr bwMode="auto">
          <a:xfrm>
            <a:off x="3786346" y="5059072"/>
            <a:ext cx="3788225" cy="798803"/>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mn-ea"/>
                <a:cs typeface="+mn-cs"/>
              </a:rPr>
              <a:t>Two</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types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of</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a:ln>
                  <a:noFill/>
                </a:ln>
                <a:solidFill>
                  <a:srgbClr val="FE8400"/>
                </a:solidFill>
                <a:effectLst/>
                <a:uLnTx/>
                <a:uFillTx/>
                <a:latin typeface="Courier" pitchFamily="49" charset="0"/>
                <a:ea typeface="+mn-ea"/>
                <a:cs typeface="+mn-cs"/>
              </a:rPr>
              <a:t>Person</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a:ln>
                  <a:noFill/>
                </a:ln>
                <a:solidFill>
                  <a:srgbClr val="FE8400"/>
                </a:solidFill>
                <a:effectLst/>
                <a:uLnTx/>
                <a:uFillTx/>
                <a:latin typeface="Courier" pitchFamily="49" charset="0"/>
                <a:ea typeface="+mn-ea"/>
                <a:cs typeface="+mn-cs"/>
              </a:rPr>
              <a:t>Man</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and</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Courier" pitchFamily="49" charset="0"/>
                <a:ea typeface="+mn-ea"/>
                <a:cs typeface="+mn-cs"/>
              </a:rPr>
              <a:t>Woman</a:t>
            </a:r>
            <a:r>
              <a:rPr kumimoji="0" lang="de-DE" sz="1600" b="0" i="1" u="none" strike="noStrike" kern="1200" cap="none" spc="0" normalizeH="0" baseline="0" noProof="0" dirty="0">
                <a:ln>
                  <a:noFill/>
                </a:ln>
                <a:solidFill>
                  <a:srgbClr val="FE8400"/>
                </a:solidFill>
                <a:effectLst/>
                <a:uLnTx/>
                <a:uFillTx/>
                <a:latin typeface="Courier" pitchFamily="49" charset="0"/>
                <a:ea typeface="+mn-ea"/>
                <a:cs typeface="+mn-cs"/>
              </a:rPr>
              <a:t> </a:t>
            </a:r>
          </a:p>
        </p:txBody>
      </p:sp>
      <p:sp>
        <p:nvSpPr>
          <p:cNvPr id="10" name="Rectangle 31"/>
          <p:cNvSpPr>
            <a:spLocks noChangeArrowheads="1"/>
          </p:cNvSpPr>
          <p:nvPr/>
        </p:nvSpPr>
        <p:spPr bwMode="auto">
          <a:xfrm>
            <a:off x="3751136" y="3786111"/>
            <a:ext cx="3788225" cy="798803"/>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Verdana" pitchFamily="34" charset="0"/>
                <a:ea typeface="+mn-ea"/>
                <a:cs typeface="+mn-cs"/>
              </a:rPr>
              <a:t>No</a:t>
            </a:r>
            <a:r>
              <a:rPr kumimoji="0" lang="de-DE" sz="1600" b="0" i="1" u="none" strike="noStrike" kern="1200" cap="none" spc="0" normalizeH="0" baseline="0" noProof="0" dirty="0">
                <a:ln>
                  <a:noFill/>
                </a:ln>
                <a:solidFill>
                  <a:srgbClr val="FE8400"/>
                </a:solidFill>
                <a:effectLst/>
                <a:uLnTx/>
                <a:uFillTx/>
                <a:latin typeface="Verdana" pitchFamily="34" charset="0"/>
                <a:ea typeface="+mn-ea"/>
                <a:cs typeface="+mn-cs"/>
              </a:rPr>
              <a:t> </a:t>
            </a:r>
            <a:r>
              <a:rPr kumimoji="0" lang="de-DE" sz="1600" b="0" i="1" u="none" strike="noStrike" kern="1200" cap="none" spc="0" normalizeH="0" baseline="0" noProof="0" dirty="0">
                <a:ln>
                  <a:noFill/>
                </a:ln>
                <a:solidFill>
                  <a:srgbClr val="FE8400"/>
                </a:solidFill>
                <a:effectLst/>
                <a:uLnTx/>
                <a:uFillTx/>
                <a:latin typeface="Courier" pitchFamily="49" charset="0"/>
                <a:ea typeface="+mn-ea"/>
                <a:cs typeface="+mn-cs"/>
              </a:rPr>
              <a:t>Person</a:t>
            </a:r>
            <a:r>
              <a:rPr kumimoji="0" lang="de-DE" sz="1600" b="0" i="1" u="none" strike="noStrike" kern="1200" cap="none" spc="0" normalizeH="0" baseline="0" noProof="0" dirty="0">
                <a:ln>
                  <a:noFill/>
                </a:ln>
                <a:solidFill>
                  <a:srgbClr val="FE8400"/>
                </a:solidFill>
                <a:effectLst/>
                <a:uLnTx/>
                <a:uFillTx/>
                <a:latin typeface="Verdana" pitchFamily="34" charset="0"/>
                <a:ea typeface="+mn-ea"/>
                <a:cs typeface="+mn-cs"/>
              </a:rPr>
              <a:t>-</a:t>
            </a:r>
            <a:r>
              <a:rPr kumimoji="0" lang="de-DE" sz="1600" b="0" i="1" u="none" strike="noStrike" kern="1200" cap="none" spc="0" normalizeH="0" baseline="0" noProof="0" dirty="0" err="1">
                <a:ln>
                  <a:noFill/>
                </a:ln>
                <a:solidFill>
                  <a:srgbClr val="FE8400"/>
                </a:solidFill>
                <a:effectLst/>
                <a:uLnTx/>
                <a:uFillTx/>
                <a:latin typeface="Verdana" pitchFamily="34" charset="0"/>
                <a:ea typeface="+mn-ea"/>
                <a:cs typeface="+mn-cs"/>
              </a:rPr>
              <a:t>object</a:t>
            </a:r>
            <a:r>
              <a:rPr kumimoji="0" lang="de-DE" sz="1600" b="0" i="1" u="none" strike="noStrike" kern="1200" cap="none" spc="0" normalizeH="0" baseline="0" noProof="0" dirty="0">
                <a:ln>
                  <a:noFill/>
                </a:ln>
                <a:solidFill>
                  <a:srgbClr val="FE8400"/>
                </a:solidFill>
                <a:effectLst/>
                <a:uLnTx/>
                <a:uFillTx/>
                <a:latin typeface="Verdana" pitchFamily="34" charset="0"/>
                <a:ea typeface="+mn-ea"/>
                <a:cs typeface="+mn-cs"/>
              </a:rPr>
              <a:t> </a:t>
            </a:r>
            <a:r>
              <a:rPr kumimoji="0" lang="de-DE" sz="1600" b="0" i="1" u="none" strike="noStrike" kern="1200" cap="none" spc="0" normalizeH="0" baseline="0" noProof="0" dirty="0" err="1">
                <a:ln>
                  <a:noFill/>
                </a:ln>
                <a:solidFill>
                  <a:srgbClr val="FE8400"/>
                </a:solidFill>
                <a:effectLst/>
                <a:uLnTx/>
                <a:uFillTx/>
                <a:latin typeface="Verdana" pitchFamily="34" charset="0"/>
                <a:ea typeface="+mn-ea"/>
                <a:cs typeface="+mn-cs"/>
              </a:rPr>
              <a:t>possible</a:t>
            </a:r>
            <a:endParaRPr kumimoji="0" lang="de-DE" sz="1600" b="0" i="1" u="none" strike="noStrike" kern="1200" cap="none" spc="0" normalizeH="0" baseline="0" noProof="0" dirty="0">
              <a:ln>
                <a:noFill/>
              </a:ln>
              <a:solidFill>
                <a:srgbClr val="FE8400"/>
              </a:solidFill>
              <a:effectLst/>
              <a:uLnTx/>
              <a:uFillTx/>
              <a:latin typeface="Verdana" pitchFamily="34" charset="0"/>
              <a:ea typeface="+mn-ea"/>
              <a:cs typeface="+mn-cs"/>
            </a:endParaRPr>
          </a:p>
          <a:p>
            <a:pPr marL="0" marR="0" lvl="0" indent="0" algn="l" defTabSz="762000" rtl="0" eaLnBrk="0" fontAlgn="base" latinLnBrk="0" hangingPunct="0">
              <a:lnSpc>
                <a:spcPct val="90000"/>
              </a:lnSpc>
              <a:spcBef>
                <a:spcPct val="0"/>
              </a:spcBef>
              <a:spcAft>
                <a:spcPct val="0"/>
              </a:spcAft>
              <a:buClrTx/>
              <a:buSzTx/>
              <a:buFontTx/>
              <a:buNone/>
              <a:tabLst/>
              <a:defRPr/>
            </a:pP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3031" y="2807592"/>
            <a:ext cx="957938" cy="356258"/>
          </a:xfrm>
          <a:prstGeom prst="rect">
            <a:avLst/>
          </a:prstGeom>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6861" y="2295627"/>
            <a:ext cx="950019" cy="372092"/>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6861" y="209835"/>
            <a:ext cx="972314" cy="661417"/>
          </a:xfrm>
          <a:prstGeom prst="rect">
            <a:avLst/>
          </a:prstGeom>
        </p:spPr>
      </p:pic>
      <p:pic>
        <p:nvPicPr>
          <p:cNvPr id="6" name="Grafik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2041" y="3467971"/>
            <a:ext cx="2010497" cy="2233885"/>
          </a:xfrm>
          <a:prstGeom prst="rect">
            <a:avLst/>
          </a:prstGeom>
        </p:spPr>
      </p:pic>
      <p:sp>
        <p:nvSpPr>
          <p:cNvPr id="7" name="Foliennummernplatzhalter 6"/>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3291563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23850" y="152400"/>
            <a:ext cx="8534400" cy="776288"/>
          </a:xfrm>
        </p:spPr>
        <p:txBody>
          <a:bodyPr/>
          <a:lstStyle/>
          <a:p>
            <a:pPr eaLnBrk="1" hangingPunct="1"/>
            <a:r>
              <a:rPr lang="en-US" dirty="0"/>
              <a:t>Generalization – Multiple Inheritance</a:t>
            </a:r>
            <a:endParaRPr lang="en-US" noProof="0" dirty="0"/>
          </a:p>
        </p:txBody>
      </p:sp>
      <p:sp>
        <p:nvSpPr>
          <p:cNvPr id="48131" name="Rectangle 3"/>
          <p:cNvSpPr>
            <a:spLocks noGrp="1" noChangeArrowheads="1"/>
          </p:cNvSpPr>
          <p:nvPr>
            <p:ph type="body" sz="quarter" idx="13"/>
          </p:nvPr>
        </p:nvSpPr>
        <p:spPr>
          <a:xfrm>
            <a:off x="323850" y="1144588"/>
            <a:ext cx="8534400" cy="4713287"/>
          </a:xfrm>
        </p:spPr>
        <p:txBody>
          <a:bodyPr/>
          <a:lstStyle/>
          <a:p>
            <a:pPr eaLnBrk="1" hangingPunct="1"/>
            <a:r>
              <a:rPr lang="en-US" dirty="0"/>
              <a:t>UML allows multiple inheritance.</a:t>
            </a:r>
          </a:p>
          <a:p>
            <a:pPr eaLnBrk="1" hangingPunct="1"/>
            <a:r>
              <a:rPr lang="en-US" dirty="0"/>
              <a:t>A class may have multiple </a:t>
            </a:r>
            <a:r>
              <a:rPr lang="en-US" dirty="0" err="1"/>
              <a:t>superclasses</a:t>
            </a:r>
            <a:r>
              <a:rPr lang="en-US" dirty="0"/>
              <a:t>.</a:t>
            </a:r>
          </a:p>
          <a:p>
            <a:pPr eaLnBrk="1" hangingPunct="1"/>
            <a:endParaRPr lang="en-US" noProof="0" dirty="0"/>
          </a:p>
          <a:p>
            <a:pPr eaLnBrk="1" hangingPunct="1"/>
            <a:r>
              <a:rPr lang="en-US" noProof="0" dirty="0"/>
              <a:t>Example:</a:t>
            </a:r>
          </a:p>
          <a:p>
            <a:pPr eaLnBrk="1" hangingPunct="1">
              <a:buNone/>
            </a:pPr>
            <a:endParaRPr lang="en-US" noProof="0" dirty="0"/>
          </a:p>
        </p:txBody>
      </p:sp>
      <p:sp>
        <p:nvSpPr>
          <p:cNvPr id="6" name="Rectangle 31"/>
          <p:cNvSpPr>
            <a:spLocks noChangeArrowheads="1"/>
          </p:cNvSpPr>
          <p:nvPr/>
        </p:nvSpPr>
        <p:spPr bwMode="auto">
          <a:xfrm>
            <a:off x="2352323" y="4439882"/>
            <a:ext cx="4439355" cy="895703"/>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a:ln>
                  <a:noFill/>
                </a:ln>
                <a:solidFill>
                  <a:srgbClr val="FE8400"/>
                </a:solidFill>
                <a:effectLst/>
                <a:uLnTx/>
                <a:uFillTx/>
                <a:latin typeface="Arial"/>
                <a:ea typeface="+mn-ea"/>
                <a:cs typeface="+mn-cs"/>
              </a:rPr>
              <a:t>A </a:t>
            </a:r>
            <a:r>
              <a:rPr kumimoji="0" lang="de-DE" sz="1600" b="0" i="1" u="none" strike="noStrike" kern="1200" cap="none" spc="0" normalizeH="0" baseline="0" noProof="0" dirty="0">
                <a:ln>
                  <a:noFill/>
                </a:ln>
                <a:solidFill>
                  <a:srgbClr val="FE8400"/>
                </a:solidFill>
                <a:effectLst/>
                <a:uLnTx/>
                <a:uFillTx/>
                <a:latin typeface="Courier" pitchFamily="49" charset="0"/>
                <a:ea typeface="+mn-ea"/>
                <a:cs typeface="+mn-cs"/>
              </a:rPr>
              <a:t>Tutor</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is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both</a:t>
            </a:r>
            <a:r>
              <a:rPr kumimoji="0" lang="de-DE" sz="1600" b="0" i="1" u="none" strike="noStrike" kern="1200" cap="none" spc="0" normalizeH="0" baseline="0" noProof="0" dirty="0">
                <a:ln>
                  <a:noFill/>
                </a:ln>
                <a:solidFill>
                  <a:srgbClr val="FE8400"/>
                </a:solidFill>
                <a:effectLst/>
                <a:uLnTx/>
                <a:uFillTx/>
                <a:latin typeface="Arial"/>
                <a:ea typeface="+mn-ea"/>
                <a:cs typeface="+mn-cs"/>
              </a:rPr>
              <a:t> an </a:t>
            </a:r>
            <a:r>
              <a:rPr kumimoji="0" lang="de-DE" sz="1600" b="0" i="1" u="none" strike="noStrike" kern="1200" cap="none" spc="0" normalizeH="0" baseline="0" noProof="0" dirty="0" err="1">
                <a:ln>
                  <a:noFill/>
                </a:ln>
                <a:solidFill>
                  <a:srgbClr val="FE8400"/>
                </a:solidFill>
                <a:effectLst/>
                <a:uLnTx/>
                <a:uFillTx/>
                <a:latin typeface="Courier" pitchFamily="49" charset="0"/>
                <a:ea typeface="+mn-ea"/>
                <a:cs typeface="+mn-cs"/>
              </a:rPr>
              <a:t>Employee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and</a:t>
            </a:r>
            <a:r>
              <a:rPr kumimoji="0" lang="de-DE" sz="1600" b="0" i="1" u="none" strike="noStrike" kern="1200" cap="none" spc="0" normalizeH="0" baseline="0" noProof="0" dirty="0">
                <a:ln>
                  <a:noFill/>
                </a:ln>
                <a:solidFill>
                  <a:srgbClr val="FE8400"/>
                </a:solidFill>
                <a:effectLst/>
                <a:uLnTx/>
                <a:uFillTx/>
                <a:latin typeface="Arial"/>
                <a:ea typeface="+mn-ea"/>
                <a:cs typeface="+mn-cs"/>
              </a:rPr>
              <a:t> a </a:t>
            </a:r>
            <a:r>
              <a:rPr kumimoji="0" lang="de-DE" sz="1600" b="0" i="1" u="none" strike="noStrike" kern="1200" cap="none" spc="0" normalizeH="0" baseline="0" noProof="0" dirty="0">
                <a:ln>
                  <a:noFill/>
                </a:ln>
                <a:solidFill>
                  <a:srgbClr val="FE8400"/>
                </a:solidFill>
                <a:effectLst/>
                <a:uLnTx/>
                <a:uFillTx/>
                <a:latin typeface="Courier" pitchFamily="49" charset="0"/>
                <a:ea typeface="+mn-ea"/>
                <a:cs typeface="+mn-cs"/>
              </a:rPr>
              <a:t>Student</a:t>
            </a: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7090" y="2634018"/>
            <a:ext cx="4029820" cy="1589964"/>
          </a:xfrm>
          <a:prstGeom prst="rect">
            <a:avLst/>
          </a:prstGeom>
        </p:spPr>
      </p:pic>
      <p:sp>
        <p:nvSpPr>
          <p:cNvPr id="4" name="Foliennummernplatzhalter 3"/>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31792475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747" y="2062021"/>
            <a:ext cx="6896507" cy="3338549"/>
          </a:xfrm>
          <a:prstGeom prst="rect">
            <a:avLst/>
          </a:prstGeom>
        </p:spPr>
      </p:pic>
      <p:sp>
        <p:nvSpPr>
          <p:cNvPr id="2" name="Titel 1"/>
          <p:cNvSpPr>
            <a:spLocks noGrp="1"/>
          </p:cNvSpPr>
          <p:nvPr>
            <p:ph type="title"/>
          </p:nvPr>
        </p:nvSpPr>
        <p:spPr/>
        <p:txBody>
          <a:bodyPr/>
          <a:lstStyle/>
          <a:p>
            <a:r>
              <a:rPr lang="en-US" dirty="0"/>
              <a:t>Object Diagram</a:t>
            </a:r>
          </a:p>
        </p:txBody>
      </p:sp>
      <p:sp>
        <p:nvSpPr>
          <p:cNvPr id="3" name="Textplatzhalter 2"/>
          <p:cNvSpPr>
            <a:spLocks noGrp="1"/>
          </p:cNvSpPr>
          <p:nvPr>
            <p:ph type="body" sz="quarter" idx="13"/>
          </p:nvPr>
        </p:nvSpPr>
        <p:spPr/>
        <p:txBody>
          <a:bodyPr/>
          <a:lstStyle/>
          <a:p>
            <a:r>
              <a:rPr lang="en-US" dirty="0"/>
              <a:t>Objects of a system and their relationships (links)</a:t>
            </a:r>
          </a:p>
          <a:p>
            <a:r>
              <a:rPr lang="en-US" dirty="0"/>
              <a:t>Snapshot of objects at a specific moment in time</a:t>
            </a:r>
          </a:p>
          <a:p>
            <a:endParaRPr lang="en-US" dirty="0"/>
          </a:p>
        </p:txBody>
      </p:sp>
      <p:sp>
        <p:nvSpPr>
          <p:cNvPr id="6" name="Line 18"/>
          <p:cNvSpPr>
            <a:spLocks noChangeShapeType="1"/>
          </p:cNvSpPr>
          <p:nvPr/>
        </p:nvSpPr>
        <p:spPr bwMode="auto">
          <a:xfrm flipH="1" flipV="1">
            <a:off x="3403451" y="4672355"/>
            <a:ext cx="156117" cy="769433"/>
          </a:xfrm>
          <a:prstGeom prst="line">
            <a:avLst/>
          </a:prstGeom>
          <a:noFill/>
          <a:ln w="12700">
            <a:solidFill>
              <a:srgbClr val="FE8400"/>
            </a:solidFill>
            <a:round/>
            <a:headEnd/>
            <a:tailEnd type="triangle" w="med" len="me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AT" sz="1600" b="0" i="1" u="none" strike="noStrike" kern="1200" cap="none" spc="0" normalizeH="0" baseline="0" noProof="0">
              <a:ln>
                <a:noFill/>
              </a:ln>
              <a:solidFill>
                <a:srgbClr val="343434"/>
              </a:solidFill>
              <a:effectLst/>
              <a:uLnTx/>
              <a:uFillTx/>
              <a:latin typeface="Verdana" pitchFamily="34" charset="0"/>
              <a:ea typeface="+mn-ea"/>
              <a:cs typeface="+mn-cs"/>
            </a:endParaRPr>
          </a:p>
        </p:txBody>
      </p:sp>
      <p:sp>
        <p:nvSpPr>
          <p:cNvPr id="7" name="Text Box 20"/>
          <p:cNvSpPr txBox="1">
            <a:spLocks noChangeArrowheads="1"/>
          </p:cNvSpPr>
          <p:nvPr/>
        </p:nvSpPr>
        <p:spPr bwMode="auto">
          <a:xfrm>
            <a:off x="3274013" y="5480563"/>
            <a:ext cx="1590500" cy="338554"/>
          </a:xfrm>
          <a:prstGeom prst="rect">
            <a:avLst/>
          </a:prstGeom>
          <a:noFill/>
          <a:ln w="12700">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a:ln>
                  <a:noFill/>
                </a:ln>
                <a:solidFill>
                  <a:srgbClr val="FE8400"/>
                </a:solidFill>
                <a:effectLst/>
                <a:uLnTx/>
                <a:uFillTx/>
                <a:latin typeface="Arial"/>
                <a:ea typeface="Verdana" pitchFamily="34" charset="0"/>
                <a:cs typeface="Verdana" pitchFamily="34" charset="0"/>
              </a:rPr>
              <a:t>Link</a:t>
            </a:r>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1164" y="371370"/>
            <a:ext cx="1588011" cy="338329"/>
          </a:xfrm>
          <a:prstGeom prst="rect">
            <a:avLst/>
          </a:prstGeom>
        </p:spPr>
      </p:pic>
      <p:sp>
        <p:nvSpPr>
          <p:cNvPr id="8" name="Foliennummernplatzhalter 7"/>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8058964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With and Without Generalization</a:t>
            </a:r>
          </a:p>
        </p:txBody>
      </p:sp>
      <p:grpSp>
        <p:nvGrpSpPr>
          <p:cNvPr id="3" name="Gruppieren 2"/>
          <p:cNvGrpSpPr/>
          <p:nvPr/>
        </p:nvGrpSpPr>
        <p:grpSpPr>
          <a:xfrm>
            <a:off x="83817" y="1719617"/>
            <a:ext cx="8941401" cy="3664233"/>
            <a:chOff x="610483" y="1833369"/>
            <a:chExt cx="7787266" cy="3191262"/>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3294" y="1833369"/>
              <a:ext cx="3584455" cy="3191262"/>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483" y="2356102"/>
              <a:ext cx="3584455" cy="2145796"/>
            </a:xfrm>
            <a:prstGeom prst="rect">
              <a:avLst/>
            </a:prstGeom>
          </p:spPr>
        </p:pic>
      </p:grpSp>
      <p:sp>
        <p:nvSpPr>
          <p:cNvPr id="8" name="Foliennummernplatzhalter 7"/>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5440233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23850" y="152400"/>
            <a:ext cx="8534400" cy="776288"/>
          </a:xfrm>
        </p:spPr>
        <p:txBody>
          <a:bodyPr/>
          <a:lstStyle/>
          <a:p>
            <a:pPr eaLnBrk="1" hangingPunct="1"/>
            <a:r>
              <a:rPr lang="en-US" noProof="0" dirty="0"/>
              <a:t>Creating a Class Diagram</a:t>
            </a:r>
          </a:p>
        </p:txBody>
      </p:sp>
      <p:sp>
        <p:nvSpPr>
          <p:cNvPr id="23555" name="Rectangle 3"/>
          <p:cNvSpPr>
            <a:spLocks noGrp="1" noChangeArrowheads="1"/>
          </p:cNvSpPr>
          <p:nvPr>
            <p:ph type="body" sz="quarter" idx="13"/>
          </p:nvPr>
        </p:nvSpPr>
        <p:spPr>
          <a:xfrm>
            <a:off x="323850" y="1144588"/>
            <a:ext cx="8534400" cy="4713287"/>
          </a:xfrm>
        </p:spPr>
        <p:txBody>
          <a:bodyPr/>
          <a:lstStyle/>
          <a:p>
            <a:pPr eaLnBrk="1" hangingPunct="1"/>
            <a:r>
              <a:rPr lang="en-US" dirty="0"/>
              <a:t>Not possible to completely extract classes, attributes and associations from a natural language text automatically.</a:t>
            </a:r>
          </a:p>
          <a:p>
            <a:pPr eaLnBrk="1" hangingPunct="1"/>
            <a:r>
              <a:rPr lang="en-US" dirty="0"/>
              <a:t>Guidelines</a:t>
            </a:r>
          </a:p>
          <a:p>
            <a:pPr lvl="1" eaLnBrk="1" hangingPunct="1"/>
            <a:r>
              <a:rPr lang="en-US" dirty="0"/>
              <a:t>Nouns often indicate classes  </a:t>
            </a:r>
          </a:p>
          <a:p>
            <a:pPr lvl="1" eaLnBrk="1" hangingPunct="1"/>
            <a:r>
              <a:rPr lang="en-US" dirty="0"/>
              <a:t>Adjectives indicate attribute values</a:t>
            </a:r>
          </a:p>
          <a:p>
            <a:pPr lvl="1" eaLnBrk="1" hangingPunct="1"/>
            <a:r>
              <a:rPr lang="en-US" dirty="0"/>
              <a:t>Verbs indicate operations</a:t>
            </a:r>
          </a:p>
          <a:p>
            <a:pPr eaLnBrk="1" hangingPunct="1"/>
            <a:r>
              <a:rPr lang="en-US" dirty="0"/>
              <a:t>Example: </a:t>
            </a:r>
            <a:r>
              <a:rPr lang="en-US" dirty="0">
                <a:solidFill>
                  <a:schemeClr val="tx1"/>
                </a:solidFill>
              </a:rPr>
              <a:t>The library management system stores users with their unique ID, name and address as well as books with their title, author and ISBN number. Ann Foster wants to use the library.</a:t>
            </a:r>
          </a:p>
          <a:p>
            <a:pPr eaLnBrk="1" hangingPunct="1"/>
            <a:endParaRPr lang="en-US" noProof="0" dirty="0"/>
          </a:p>
        </p:txBody>
      </p:sp>
      <p:sp>
        <p:nvSpPr>
          <p:cNvPr id="5" name="Text Box 6"/>
          <p:cNvSpPr txBox="1">
            <a:spLocks noChangeArrowheads="1"/>
          </p:cNvSpPr>
          <p:nvPr/>
        </p:nvSpPr>
        <p:spPr bwMode="auto">
          <a:xfrm>
            <a:off x="3706364" y="6215063"/>
            <a:ext cx="3338158" cy="338554"/>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600" b="0" i="1" u="none" strike="noStrike" kern="1200" cap="none" spc="0" normalizeH="0" baseline="0" noProof="0" dirty="0" err="1">
                <a:ln>
                  <a:noFill/>
                </a:ln>
                <a:solidFill>
                  <a:srgbClr val="FE8400"/>
                </a:solidFill>
                <a:effectLst/>
                <a:uLnTx/>
                <a:uFillTx/>
                <a:latin typeface="Arial"/>
                <a:ea typeface="+mn-ea"/>
                <a:cs typeface="+mn-cs"/>
              </a:rPr>
              <a:t>Question</a:t>
            </a:r>
            <a:r>
              <a:rPr kumimoji="0" lang="de-AT" sz="1600" b="0" i="1" u="none" strike="noStrike" kern="1200" cap="none" spc="0" normalizeH="0" baseline="0" noProof="0" dirty="0">
                <a:ln>
                  <a:noFill/>
                </a:ln>
                <a:solidFill>
                  <a:srgbClr val="FE8400"/>
                </a:solidFill>
                <a:effectLst/>
                <a:uLnTx/>
                <a:uFillTx/>
                <a:latin typeface="Arial"/>
                <a:ea typeface="+mn-ea"/>
                <a:cs typeface="+mn-cs"/>
              </a:rPr>
              <a:t>: </a:t>
            </a:r>
            <a:r>
              <a:rPr kumimoji="0" lang="de-AT" sz="1600" b="0" i="1" u="none" strike="noStrike" kern="1200" cap="none" spc="0" normalizeH="0" baseline="0" noProof="0" dirty="0" err="1">
                <a:ln>
                  <a:noFill/>
                </a:ln>
                <a:solidFill>
                  <a:srgbClr val="FE8400"/>
                </a:solidFill>
                <a:effectLst/>
                <a:uLnTx/>
                <a:uFillTx/>
                <a:latin typeface="Arial"/>
                <a:ea typeface="+mn-ea"/>
                <a:cs typeface="+mn-cs"/>
              </a:rPr>
              <a:t>What</a:t>
            </a:r>
            <a:r>
              <a:rPr kumimoji="0" lang="de-AT" sz="1600" b="0" i="1" u="none" strike="noStrike" kern="1200" cap="none" spc="0" normalizeH="0" baseline="0" noProof="0" dirty="0">
                <a:ln>
                  <a:noFill/>
                </a:ln>
                <a:solidFill>
                  <a:srgbClr val="FE8400"/>
                </a:solidFill>
                <a:effectLst/>
                <a:uLnTx/>
                <a:uFillTx/>
                <a:latin typeface="Arial"/>
                <a:ea typeface="+mn-ea"/>
                <a:cs typeface="+mn-cs"/>
              </a:rPr>
              <a:t> </a:t>
            </a:r>
            <a:r>
              <a:rPr kumimoji="0" lang="de-AT" sz="1600" b="0" i="1" u="none" strike="noStrike" kern="1200" cap="none" spc="0" normalizeH="0" baseline="0" noProof="0" dirty="0" err="1">
                <a:ln>
                  <a:noFill/>
                </a:ln>
                <a:solidFill>
                  <a:srgbClr val="FE8400"/>
                </a:solidFill>
                <a:effectLst/>
                <a:uLnTx/>
                <a:uFillTx/>
                <a:latin typeface="Arial"/>
                <a:ea typeface="+mn-ea"/>
                <a:cs typeface="+mn-cs"/>
              </a:rPr>
              <a:t>about</a:t>
            </a:r>
            <a:r>
              <a:rPr kumimoji="0" lang="de-AT" sz="1600" b="0" i="1" u="none" strike="noStrike" kern="1200" cap="none" spc="0" normalizeH="0" baseline="0" noProof="0" dirty="0">
                <a:ln>
                  <a:noFill/>
                </a:ln>
                <a:solidFill>
                  <a:srgbClr val="FE8400"/>
                </a:solidFill>
                <a:effectLst/>
                <a:uLnTx/>
                <a:uFillTx/>
                <a:latin typeface="Arial"/>
                <a:ea typeface="+mn-ea"/>
                <a:cs typeface="+mn-cs"/>
              </a:rPr>
              <a:t> Ann Foster?</a:t>
            </a: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3890" y="4205645"/>
            <a:ext cx="4456220" cy="1403583"/>
          </a:xfrm>
          <a:prstGeom prst="rect">
            <a:avLst/>
          </a:prstGeom>
        </p:spPr>
      </p:pic>
      <p:sp>
        <p:nvSpPr>
          <p:cNvPr id="6" name="Foliennummernplatzhalter 5"/>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3130869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noProof="0" dirty="0"/>
              <a:t>Example – University Information System</a:t>
            </a:r>
          </a:p>
        </p:txBody>
      </p:sp>
      <p:sp>
        <p:nvSpPr>
          <p:cNvPr id="15363" name="Rectangle 3"/>
          <p:cNvSpPr>
            <a:spLocks noGrp="1" noChangeArrowheads="1"/>
          </p:cNvSpPr>
          <p:nvPr>
            <p:ph type="body" sz="quarter" idx="13"/>
          </p:nvPr>
        </p:nvSpPr>
        <p:spPr/>
        <p:txBody>
          <a:bodyPr/>
          <a:lstStyle/>
          <a:p>
            <a:pPr eaLnBrk="1" hangingPunct="1">
              <a:lnSpc>
                <a:spcPct val="90000"/>
              </a:lnSpc>
            </a:pPr>
            <a:r>
              <a:rPr lang="en-US" sz="1700" dirty="0"/>
              <a:t>A university consists of multiple faculties which are composed of various institutes. Each faculty and each institute has a name. An address is known for each institute.</a:t>
            </a:r>
          </a:p>
          <a:p>
            <a:pPr eaLnBrk="1" hangingPunct="1">
              <a:lnSpc>
                <a:spcPct val="90000"/>
              </a:lnSpc>
            </a:pPr>
            <a:r>
              <a:rPr lang="en-US" sz="1700" dirty="0"/>
              <a:t>Each faculty is led by a dean, who is an employee of the university.</a:t>
            </a:r>
          </a:p>
          <a:p>
            <a:pPr eaLnBrk="1" hangingPunct="1">
              <a:lnSpc>
                <a:spcPct val="90000"/>
              </a:lnSpc>
            </a:pPr>
            <a:r>
              <a:rPr lang="en-US" sz="1700" dirty="0"/>
              <a:t>The total number of employees is known. Employees have a social security number, a name, and an email address. There is a distinction between research and administrative personnel.</a:t>
            </a:r>
          </a:p>
          <a:p>
            <a:pPr eaLnBrk="1" hangingPunct="1">
              <a:lnSpc>
                <a:spcPct val="90000"/>
              </a:lnSpc>
            </a:pPr>
            <a:r>
              <a:rPr lang="en-US" sz="1700" dirty="0"/>
              <a:t>Research associates are assigned to at least one institute. The field of study of each research associate is known. Furthermore, research associates can be involved in projects for a certain number of hours, and the name, starting date, and end date of the projects are known. Some research associates hold courses. Then they are called lecturers.</a:t>
            </a:r>
          </a:p>
          <a:p>
            <a:pPr eaLnBrk="1" hangingPunct="1">
              <a:lnSpc>
                <a:spcPct val="90000"/>
              </a:lnSpc>
            </a:pPr>
            <a:r>
              <a:rPr lang="en-US" sz="1700" dirty="0"/>
              <a:t>Courses have a unique number (ID), a name, and a weekly duration in hours. </a:t>
            </a:r>
            <a:endParaRPr lang="en-US" sz="1700" noProof="0" dirty="0"/>
          </a:p>
        </p:txBody>
      </p:sp>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22802935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noProof="0" dirty="0"/>
              <a:t>Example – Step 1: Identifying Classes</a:t>
            </a:r>
          </a:p>
        </p:txBody>
      </p:sp>
      <p:sp>
        <p:nvSpPr>
          <p:cNvPr id="15363" name="Rectangle 3"/>
          <p:cNvSpPr>
            <a:spLocks noGrp="1" noChangeArrowheads="1"/>
          </p:cNvSpPr>
          <p:nvPr>
            <p:ph type="body" sz="quarter" idx="13"/>
          </p:nvPr>
        </p:nvSpPr>
        <p:spPr>
          <a:xfrm>
            <a:off x="324000" y="1144800"/>
            <a:ext cx="4673003" cy="4713092"/>
          </a:xfrm>
        </p:spPr>
        <p:txBody>
          <a:bodyPr/>
          <a:lstStyle/>
          <a:p>
            <a:pPr eaLnBrk="1" hangingPunct="1">
              <a:lnSpc>
                <a:spcPct val="90000"/>
              </a:lnSpc>
            </a:pPr>
            <a:r>
              <a:rPr lang="en-US" sz="1700" dirty="0"/>
              <a:t>A </a:t>
            </a:r>
            <a:r>
              <a:rPr lang="en-US" sz="1700" u="sng" dirty="0"/>
              <a:t>university</a:t>
            </a:r>
            <a:r>
              <a:rPr lang="en-US" sz="1700" dirty="0"/>
              <a:t> consists of multiple </a:t>
            </a:r>
            <a:r>
              <a:rPr lang="en-US" sz="1700" u="sng" dirty="0"/>
              <a:t>faculties</a:t>
            </a:r>
            <a:r>
              <a:rPr lang="en-US" sz="1700" dirty="0"/>
              <a:t> which are composed of various </a:t>
            </a:r>
            <a:r>
              <a:rPr lang="en-US" sz="1700" u="sng" dirty="0"/>
              <a:t>institutes</a:t>
            </a:r>
            <a:r>
              <a:rPr lang="en-US" sz="1700" dirty="0"/>
              <a:t>. Each faculty and each institute has a name. An address is known for each institute.</a:t>
            </a:r>
          </a:p>
          <a:p>
            <a:pPr eaLnBrk="1" hangingPunct="1">
              <a:lnSpc>
                <a:spcPct val="90000"/>
              </a:lnSpc>
            </a:pPr>
            <a:r>
              <a:rPr lang="en-US" sz="1700" dirty="0"/>
              <a:t>Each faculty is led by a </a:t>
            </a:r>
            <a:r>
              <a:rPr lang="en-US" sz="1700" u="sng" dirty="0"/>
              <a:t>dean</a:t>
            </a:r>
            <a:r>
              <a:rPr lang="en-US" sz="1700" dirty="0"/>
              <a:t>, who is an </a:t>
            </a:r>
            <a:r>
              <a:rPr lang="en-US" sz="1700" u="sng" dirty="0"/>
              <a:t>employee</a:t>
            </a:r>
            <a:r>
              <a:rPr lang="en-US" sz="1700" dirty="0"/>
              <a:t> of the university.</a:t>
            </a:r>
          </a:p>
          <a:p>
            <a:pPr eaLnBrk="1" hangingPunct="1">
              <a:lnSpc>
                <a:spcPct val="90000"/>
              </a:lnSpc>
            </a:pPr>
            <a:r>
              <a:rPr lang="en-US" sz="1700" dirty="0"/>
              <a:t>The total number of employees is known. Employees have a social security number, a name, and an email address. There is a distinction between </a:t>
            </a:r>
            <a:r>
              <a:rPr lang="en-US" sz="1700" u="sng" dirty="0"/>
              <a:t>research</a:t>
            </a:r>
            <a:r>
              <a:rPr lang="en-US" sz="1700" dirty="0"/>
              <a:t> and </a:t>
            </a:r>
            <a:r>
              <a:rPr lang="en-US" sz="1700" u="sng" dirty="0"/>
              <a:t>administrative personnel</a:t>
            </a:r>
            <a:r>
              <a:rPr lang="en-US" sz="1700" dirty="0"/>
              <a:t>.</a:t>
            </a:r>
          </a:p>
          <a:p>
            <a:pPr eaLnBrk="1" hangingPunct="1">
              <a:lnSpc>
                <a:spcPct val="90000"/>
              </a:lnSpc>
            </a:pPr>
            <a:r>
              <a:rPr lang="en-US" sz="1700" dirty="0"/>
              <a:t>Research associates are assigned to at least one institute. The field of study of each research associate is known. Furthermore, research associates can be involved in </a:t>
            </a:r>
            <a:r>
              <a:rPr lang="en-US" sz="1700" u="sng" dirty="0"/>
              <a:t>projects</a:t>
            </a:r>
            <a:r>
              <a:rPr lang="en-US" sz="1700" dirty="0"/>
              <a:t> for a certain number of hours, and the name, starting date, and end date of the projects are known. Some research associates hold </a:t>
            </a:r>
            <a:r>
              <a:rPr lang="en-US" sz="1700" u="sng" dirty="0"/>
              <a:t>courses</a:t>
            </a:r>
            <a:r>
              <a:rPr lang="en-US" sz="1700" dirty="0"/>
              <a:t>. Then they are called </a:t>
            </a:r>
            <a:r>
              <a:rPr lang="en-US" sz="1700" u="sng" dirty="0"/>
              <a:t>lecturers</a:t>
            </a:r>
            <a:r>
              <a:rPr lang="en-US" sz="1700" dirty="0"/>
              <a:t>.</a:t>
            </a:r>
          </a:p>
          <a:p>
            <a:pPr eaLnBrk="1" hangingPunct="1">
              <a:lnSpc>
                <a:spcPct val="90000"/>
              </a:lnSpc>
            </a:pPr>
            <a:r>
              <a:rPr lang="en-US" sz="1700" dirty="0"/>
              <a:t>Courses have a unique number (ID), a name, and a weekly duration in hours. </a:t>
            </a:r>
            <a:endParaRPr lang="en-US" sz="1700" noProof="0" dirty="0"/>
          </a:p>
        </p:txBody>
      </p:sp>
      <p:sp>
        <p:nvSpPr>
          <p:cNvPr id="6" name="Rectangle 31"/>
          <p:cNvSpPr>
            <a:spLocks noChangeArrowheads="1"/>
          </p:cNvSpPr>
          <p:nvPr/>
        </p:nvSpPr>
        <p:spPr bwMode="auto">
          <a:xfrm>
            <a:off x="5027147" y="1144800"/>
            <a:ext cx="3239770" cy="427674"/>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mn-ea"/>
                <a:cs typeface="+mn-cs"/>
              </a:rPr>
              <a:t>We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model</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the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system</a:t>
            </a:r>
            <a:r>
              <a:rPr kumimoji="0" lang="de-DE" sz="1600" b="0" i="1" u="none" strike="noStrike" kern="1200" cap="none" spc="0" normalizeH="0" baseline="0" noProof="0" dirty="0">
                <a:ln>
                  <a:noFill/>
                </a:ln>
                <a:solidFill>
                  <a:srgbClr val="FE8400"/>
                </a:solidFill>
                <a:effectLst/>
                <a:uLnTx/>
                <a:uFillTx/>
                <a:latin typeface="Arial"/>
                <a:ea typeface="+mn-ea"/>
                <a:cs typeface="+mn-cs"/>
              </a:rPr>
              <a:t> „University“</a:t>
            </a:r>
          </a:p>
        </p:txBody>
      </p:sp>
      <p:sp>
        <p:nvSpPr>
          <p:cNvPr id="7" name="Rectangle 31"/>
          <p:cNvSpPr>
            <a:spLocks noChangeArrowheads="1"/>
          </p:cNvSpPr>
          <p:nvPr/>
        </p:nvSpPr>
        <p:spPr bwMode="auto">
          <a:xfrm>
            <a:off x="4997003" y="5639551"/>
            <a:ext cx="3300059" cy="427674"/>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a:ln>
                  <a:noFill/>
                </a:ln>
                <a:solidFill>
                  <a:srgbClr val="FE8400"/>
                </a:solidFill>
                <a:effectLst/>
                <a:uLnTx/>
                <a:uFillTx/>
                <a:latin typeface="Arial"/>
                <a:ea typeface="+mn-ea"/>
                <a:cs typeface="+mn-cs"/>
              </a:rPr>
              <a:t>Dean </a:t>
            </a:r>
            <a:r>
              <a:rPr kumimoji="0" lang="de-DE" sz="1600" b="0" i="1" u="none" strike="noStrike" kern="1200" cap="none" spc="0" normalizeH="0" baseline="0" noProof="0" dirty="0" err="1">
                <a:ln>
                  <a:noFill/>
                </a:ln>
                <a:solidFill>
                  <a:srgbClr val="FE8400"/>
                </a:solidFill>
                <a:effectLst/>
                <a:uLnTx/>
                <a:uFillTx/>
                <a:latin typeface="Arial"/>
                <a:ea typeface="+mn-ea"/>
                <a:cs typeface="+mn-cs"/>
              </a:rPr>
              <a:t>has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no</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further</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attributes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than</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br>
              <a:rPr kumimoji="0" lang="de-DE" sz="1600" b="0" i="1" u="none" strike="noStrike" kern="1200" cap="none" spc="0" normalizeH="0" baseline="0" noProof="0" dirty="0">
                <a:ln>
                  <a:noFill/>
                </a:ln>
                <a:solidFill>
                  <a:srgbClr val="FE8400"/>
                </a:solidFill>
                <a:effectLst/>
                <a:uLnTx/>
                <a:uFillTx/>
                <a:latin typeface="Arial"/>
                <a:ea typeface="+mn-ea"/>
                <a:cs typeface="+mn-cs"/>
              </a:rPr>
            </a:br>
            <a:r>
              <a:rPr kumimoji="0" lang="de-DE" sz="1600" b="0" i="1" u="none" strike="noStrike" kern="1200" cap="none" spc="0" normalizeH="0" baseline="0" noProof="0" dirty="0" err="1">
                <a:ln>
                  <a:noFill/>
                </a:ln>
                <a:solidFill>
                  <a:srgbClr val="FE8400"/>
                </a:solidFill>
                <a:effectLst/>
                <a:uLnTx/>
                <a:uFillTx/>
                <a:latin typeface="Arial"/>
                <a:ea typeface="+mn-ea"/>
                <a:cs typeface="+mn-cs"/>
              </a:rPr>
              <a:t>any</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other</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employee</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3273" y="1650299"/>
            <a:ext cx="2124460" cy="3770384"/>
          </a:xfrm>
          <a:prstGeom prst="rect">
            <a:avLst/>
          </a:prstGeom>
        </p:spPr>
      </p:pic>
      <p:sp>
        <p:nvSpPr>
          <p:cNvPr id="9" name="Textfeld 8"/>
          <p:cNvSpPr txBox="1"/>
          <p:nvPr/>
        </p:nvSpPr>
        <p:spPr>
          <a:xfrm>
            <a:off x="6943870" y="2192767"/>
            <a:ext cx="1511855" cy="1107996"/>
          </a:xfrm>
          <a:prstGeom prst="rect">
            <a:avLst/>
          </a:prstGeom>
          <a:noFill/>
          <a:effectLst>
            <a:glow rad="228600">
              <a:schemeClr val="accent4">
                <a:satMod val="175000"/>
                <a:alpha val="40000"/>
              </a:schemeClr>
            </a:glow>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6600" b="0" i="0" u="none" strike="noStrike" kern="1200" cap="none" spc="0" normalizeH="0" baseline="0" noProof="0" dirty="0">
                <a:ln>
                  <a:noFill/>
                </a:ln>
                <a:solidFill>
                  <a:srgbClr val="FE8400">
                    <a:alpha val="49000"/>
                  </a:srgbClr>
                </a:solidFill>
                <a:effectLst/>
                <a:uLnTx/>
                <a:uFillTx/>
                <a:latin typeface="Verdana" pitchFamily="34" charset="0"/>
                <a:ea typeface="+mn-ea"/>
                <a:cs typeface="+mn-cs"/>
              </a:rPr>
              <a:t>X</a:t>
            </a:r>
            <a:endParaRPr kumimoji="0" lang="en-GB" sz="4400" b="0" i="0" u="none" strike="noStrike" kern="1200" cap="none" spc="0" normalizeH="0" baseline="0" noProof="0" dirty="0">
              <a:ln>
                <a:noFill/>
              </a:ln>
              <a:solidFill>
                <a:srgbClr val="FE8400">
                  <a:alpha val="49000"/>
                </a:srgbClr>
              </a:solidFill>
              <a:effectLst/>
              <a:uLnTx/>
              <a:uFillTx/>
              <a:latin typeface="Verdana" pitchFamily="34" charset="0"/>
              <a:ea typeface="+mn-ea"/>
              <a:cs typeface="+mn-cs"/>
            </a:endParaRPr>
          </a:p>
        </p:txBody>
      </p:sp>
      <p:sp>
        <p:nvSpPr>
          <p:cNvPr id="10" name="Textfeld 9"/>
          <p:cNvSpPr txBox="1"/>
          <p:nvPr/>
        </p:nvSpPr>
        <p:spPr>
          <a:xfrm>
            <a:off x="5813570" y="1405367"/>
            <a:ext cx="1511855" cy="1107996"/>
          </a:xfrm>
          <a:prstGeom prst="rect">
            <a:avLst/>
          </a:prstGeom>
          <a:noFill/>
          <a:effectLst>
            <a:glow rad="228600">
              <a:schemeClr val="accent4">
                <a:satMod val="175000"/>
                <a:alpha val="40000"/>
              </a:schemeClr>
            </a:glow>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6600" b="0" i="0" u="none" strike="noStrike" kern="1200" cap="none" spc="0" normalizeH="0" baseline="0" noProof="0" dirty="0">
                <a:ln>
                  <a:noFill/>
                </a:ln>
                <a:solidFill>
                  <a:srgbClr val="FE8400">
                    <a:alpha val="49000"/>
                  </a:srgbClr>
                </a:solidFill>
                <a:effectLst/>
                <a:uLnTx/>
                <a:uFillTx/>
                <a:latin typeface="Verdana" pitchFamily="34" charset="0"/>
                <a:ea typeface="+mn-ea"/>
                <a:cs typeface="+mn-cs"/>
              </a:rPr>
              <a:t>X</a:t>
            </a:r>
            <a:endParaRPr kumimoji="0" lang="en-GB" sz="4400" b="0" i="0" u="none" strike="noStrike" kern="1200" cap="none" spc="0" normalizeH="0" baseline="0" noProof="0" dirty="0">
              <a:ln>
                <a:noFill/>
              </a:ln>
              <a:solidFill>
                <a:srgbClr val="FE8400">
                  <a:alpha val="49000"/>
                </a:srgbClr>
              </a:solidFill>
              <a:effectLst/>
              <a:uLnTx/>
              <a:uFillTx/>
              <a:latin typeface="Verdana" pitchFamily="34" charset="0"/>
              <a:ea typeface="+mn-ea"/>
              <a:cs typeface="+mn-cs"/>
            </a:endParaRPr>
          </a:p>
        </p:txBody>
      </p:sp>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5EAA76-C76D-4FD0-8492-2ED3D3341801}"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332260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noProof="0" dirty="0"/>
              <a:t>Example – Step 2: Identifying the Attributes</a:t>
            </a:r>
          </a:p>
        </p:txBody>
      </p:sp>
      <p:sp>
        <p:nvSpPr>
          <p:cNvPr id="15363" name="Rectangle 3"/>
          <p:cNvSpPr>
            <a:spLocks noGrp="1" noChangeArrowheads="1"/>
          </p:cNvSpPr>
          <p:nvPr>
            <p:ph type="body" sz="quarter" idx="13"/>
          </p:nvPr>
        </p:nvSpPr>
        <p:spPr>
          <a:xfrm>
            <a:off x="324000" y="1144800"/>
            <a:ext cx="4673003" cy="4713092"/>
          </a:xfrm>
        </p:spPr>
        <p:txBody>
          <a:bodyPr/>
          <a:lstStyle/>
          <a:p>
            <a:pPr eaLnBrk="1" hangingPunct="1">
              <a:lnSpc>
                <a:spcPct val="90000"/>
              </a:lnSpc>
            </a:pPr>
            <a:r>
              <a:rPr lang="en-US" sz="1700" dirty="0"/>
              <a:t>A university consists of multiple faculties which are composed of various institutes. Each faculty and each institute has a </a:t>
            </a:r>
            <a:r>
              <a:rPr lang="en-US" sz="1700" u="sng" dirty="0"/>
              <a:t>name</a:t>
            </a:r>
            <a:r>
              <a:rPr lang="en-US" sz="1700" dirty="0"/>
              <a:t>. An </a:t>
            </a:r>
            <a:r>
              <a:rPr lang="en-US" sz="1700" u="sng" dirty="0"/>
              <a:t>address</a:t>
            </a:r>
            <a:r>
              <a:rPr lang="en-US" sz="1700" dirty="0"/>
              <a:t> is known for each institute.</a:t>
            </a:r>
          </a:p>
          <a:p>
            <a:pPr eaLnBrk="1" hangingPunct="1">
              <a:lnSpc>
                <a:spcPct val="90000"/>
              </a:lnSpc>
            </a:pPr>
            <a:r>
              <a:rPr lang="en-US" sz="1700" dirty="0"/>
              <a:t>Each faculty is led by a dean, who is an employee of the university.</a:t>
            </a:r>
          </a:p>
          <a:p>
            <a:pPr eaLnBrk="1" hangingPunct="1">
              <a:lnSpc>
                <a:spcPct val="90000"/>
              </a:lnSpc>
            </a:pPr>
            <a:r>
              <a:rPr lang="en-US" sz="1700" dirty="0"/>
              <a:t>The total </a:t>
            </a:r>
            <a:r>
              <a:rPr lang="en-US" sz="1700" u="sng" dirty="0"/>
              <a:t>number of employees </a:t>
            </a:r>
            <a:r>
              <a:rPr lang="en-US" sz="1700" dirty="0"/>
              <a:t>is known. Employees have a </a:t>
            </a:r>
            <a:r>
              <a:rPr lang="en-US" sz="1700" u="sng" dirty="0"/>
              <a:t>social security number</a:t>
            </a:r>
            <a:r>
              <a:rPr lang="en-US" sz="1700" dirty="0"/>
              <a:t>, a </a:t>
            </a:r>
            <a:r>
              <a:rPr lang="en-US" sz="1700" u="sng" dirty="0"/>
              <a:t>name</a:t>
            </a:r>
            <a:r>
              <a:rPr lang="en-US" sz="1700" dirty="0"/>
              <a:t>, and an </a:t>
            </a:r>
            <a:r>
              <a:rPr lang="en-US" sz="1700" u="sng" dirty="0"/>
              <a:t>email address</a:t>
            </a:r>
            <a:r>
              <a:rPr lang="en-US" sz="1700" dirty="0"/>
              <a:t>. There is a distinction between research and administrative personnel.</a:t>
            </a:r>
          </a:p>
          <a:p>
            <a:pPr eaLnBrk="1" hangingPunct="1">
              <a:lnSpc>
                <a:spcPct val="90000"/>
              </a:lnSpc>
            </a:pPr>
            <a:r>
              <a:rPr lang="en-US" sz="1700" u="sng" dirty="0"/>
              <a:t>Research associate</a:t>
            </a:r>
            <a:r>
              <a:rPr lang="en-US" sz="1700" dirty="0"/>
              <a:t>s are assigned to at least one institute. The field of study of each research associate is known. Furthermore, research associates can be involved in projects for a certain number of </a:t>
            </a:r>
            <a:r>
              <a:rPr lang="en-US" sz="1700" u="sng" dirty="0"/>
              <a:t>hours</a:t>
            </a:r>
            <a:r>
              <a:rPr lang="en-US" sz="1700" dirty="0"/>
              <a:t>, and the </a:t>
            </a:r>
            <a:r>
              <a:rPr lang="en-US" sz="1700" u="sng" dirty="0"/>
              <a:t>name</a:t>
            </a:r>
            <a:r>
              <a:rPr lang="en-US" sz="1700" dirty="0"/>
              <a:t>, </a:t>
            </a:r>
            <a:r>
              <a:rPr lang="en-US" sz="1700" u="sng" dirty="0"/>
              <a:t>starting date</a:t>
            </a:r>
            <a:r>
              <a:rPr lang="en-US" sz="1700" dirty="0"/>
              <a:t>, and </a:t>
            </a:r>
            <a:r>
              <a:rPr lang="en-US" sz="1700" u="sng" dirty="0"/>
              <a:t>end date </a:t>
            </a:r>
            <a:r>
              <a:rPr lang="en-US" sz="1700" dirty="0"/>
              <a:t>of the projects are known. Some research associates hold courses. Then they are called lecturers.</a:t>
            </a:r>
          </a:p>
          <a:p>
            <a:pPr eaLnBrk="1" hangingPunct="1">
              <a:lnSpc>
                <a:spcPct val="90000"/>
              </a:lnSpc>
            </a:pPr>
            <a:r>
              <a:rPr lang="en-US" sz="1700" dirty="0"/>
              <a:t>Courses have a </a:t>
            </a:r>
            <a:r>
              <a:rPr lang="en-US" sz="1700" u="sng" dirty="0"/>
              <a:t>unique number </a:t>
            </a:r>
            <a:r>
              <a:rPr lang="en-US" sz="1700" dirty="0"/>
              <a:t>(ID), a </a:t>
            </a:r>
            <a:r>
              <a:rPr lang="en-US" sz="1700" u="sng" dirty="0"/>
              <a:t>name</a:t>
            </a:r>
            <a:r>
              <a:rPr lang="en-US" sz="1700" dirty="0"/>
              <a:t>, and a </a:t>
            </a:r>
            <a:r>
              <a:rPr lang="en-US" sz="1700" u="sng" dirty="0"/>
              <a:t>weekly duration </a:t>
            </a:r>
            <a:r>
              <a:rPr lang="en-US" sz="1700" dirty="0"/>
              <a:t>in hours. </a:t>
            </a:r>
            <a:endParaRPr lang="en-US" sz="1700" noProof="0" dirty="0"/>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6762" y="1244929"/>
            <a:ext cx="3006125" cy="5184164"/>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5EAA76-C76D-4FD0-8492-2ED3D3341801}"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48286561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noProof="0" dirty="0"/>
              <a:t>Example – Step 2: Identifying Relationships (1/6)</a:t>
            </a:r>
          </a:p>
        </p:txBody>
      </p:sp>
      <p:sp>
        <p:nvSpPr>
          <p:cNvPr id="15363" name="Rectangle 3"/>
          <p:cNvSpPr>
            <a:spLocks noGrp="1" noChangeArrowheads="1"/>
          </p:cNvSpPr>
          <p:nvPr>
            <p:ph type="body" sz="quarter" idx="13"/>
          </p:nvPr>
        </p:nvSpPr>
        <p:spPr>
          <a:xfrm>
            <a:off x="324000" y="1144800"/>
            <a:ext cx="5585205" cy="4713092"/>
          </a:xfrm>
        </p:spPr>
        <p:txBody>
          <a:bodyPr/>
          <a:lstStyle/>
          <a:p>
            <a:r>
              <a:rPr lang="en-US" dirty="0"/>
              <a:t>Three kinds of relationships:</a:t>
            </a:r>
          </a:p>
          <a:p>
            <a:pPr lvl="1"/>
            <a:r>
              <a:rPr lang="en-US" dirty="0"/>
              <a:t>Association</a:t>
            </a:r>
          </a:p>
          <a:p>
            <a:pPr lvl="1"/>
            <a:r>
              <a:rPr lang="en-US" dirty="0"/>
              <a:t>Generalization</a:t>
            </a:r>
          </a:p>
          <a:p>
            <a:pPr lvl="1"/>
            <a:r>
              <a:rPr lang="en-US" dirty="0"/>
              <a:t>Aggregation</a:t>
            </a:r>
          </a:p>
          <a:p>
            <a:endParaRPr lang="en-US" dirty="0"/>
          </a:p>
          <a:p>
            <a:endParaRPr lang="en-US" dirty="0"/>
          </a:p>
          <a:p>
            <a:r>
              <a:rPr lang="en-US" dirty="0"/>
              <a:t>Indication of a generalization</a:t>
            </a:r>
          </a:p>
          <a:p>
            <a:r>
              <a:rPr lang="en-US" i="1" dirty="0"/>
              <a:t>“There is a distinction between research </a:t>
            </a:r>
            <a:br>
              <a:rPr lang="en-US" i="1" dirty="0"/>
            </a:br>
            <a:r>
              <a:rPr lang="en-US" i="1" dirty="0"/>
              <a:t>and administrative personnel.”</a:t>
            </a:r>
          </a:p>
          <a:p>
            <a:r>
              <a:rPr lang="en-US" i="1" dirty="0"/>
              <a:t>“Some research associates hold courses. Then they are called lecturers.”</a:t>
            </a:r>
            <a:endParaRPr lang="en-US" i="1" noProof="0" dirty="0"/>
          </a:p>
        </p:txBody>
      </p:sp>
      <p:sp>
        <p:nvSpPr>
          <p:cNvPr id="10" name="Rectangle 31"/>
          <p:cNvSpPr>
            <a:spLocks noChangeArrowheads="1"/>
          </p:cNvSpPr>
          <p:nvPr/>
        </p:nvSpPr>
        <p:spPr bwMode="auto">
          <a:xfrm>
            <a:off x="4040850" y="1369815"/>
            <a:ext cx="2553133" cy="427674"/>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a:ln>
                  <a:noFill/>
                </a:ln>
                <a:solidFill>
                  <a:srgbClr val="FE8400"/>
                </a:solidFill>
                <a:effectLst/>
                <a:uLnTx/>
                <a:uFillTx/>
                <a:latin typeface="Arial"/>
                <a:ea typeface="+mn-ea"/>
                <a:cs typeface="+mn-cs"/>
              </a:rPr>
              <a:t>Abstract, i.e., </a:t>
            </a:r>
            <a:r>
              <a:rPr kumimoji="0" lang="de-DE" sz="1600" b="0" i="1" u="none" strike="noStrike" kern="1200" cap="none" spc="0" normalizeH="0" baseline="0" noProof="0" dirty="0" err="1">
                <a:ln>
                  <a:noFill/>
                </a:ln>
                <a:solidFill>
                  <a:srgbClr val="FE8400"/>
                </a:solidFill>
                <a:effectLst/>
                <a:uLnTx/>
                <a:uFillTx/>
                <a:latin typeface="Arial"/>
                <a:ea typeface="+mn-ea"/>
                <a:cs typeface="+mn-cs"/>
              </a:rPr>
              <a:t>no</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other</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types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br>
              <a:rPr kumimoji="0" lang="de-DE" sz="1600" b="0" i="1" u="none" strike="noStrike" kern="1200" cap="none" spc="0" normalizeH="0" baseline="0" noProof="0" dirty="0">
                <a:ln>
                  <a:noFill/>
                </a:ln>
                <a:solidFill>
                  <a:srgbClr val="FE8400"/>
                </a:solidFill>
                <a:effectLst/>
                <a:uLnTx/>
                <a:uFillTx/>
                <a:latin typeface="Arial"/>
                <a:ea typeface="+mn-ea"/>
                <a:cs typeface="+mn-cs"/>
              </a:rPr>
            </a:br>
            <a:r>
              <a:rPr kumimoji="0" lang="de-DE" sz="1600" b="0" i="1" u="none" strike="noStrike" kern="1200" cap="none" spc="0" normalizeH="0" baseline="0" noProof="0" dirty="0" err="1">
                <a:ln>
                  <a:noFill/>
                </a:ln>
                <a:solidFill>
                  <a:srgbClr val="FE8400"/>
                </a:solidFill>
                <a:effectLst/>
                <a:uLnTx/>
                <a:uFillTx/>
                <a:latin typeface="Arial"/>
                <a:ea typeface="+mn-ea"/>
                <a:cs typeface="+mn-cs"/>
              </a:rPr>
              <a:t>of</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employees</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3997" y="1369815"/>
            <a:ext cx="2729605" cy="3691581"/>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56804279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quarter" idx="13"/>
          </p:nvPr>
        </p:nvSpPr>
        <p:spPr/>
        <p:txBody>
          <a:bodyPr/>
          <a:lstStyle/>
          <a:p>
            <a:pPr eaLnBrk="1" hangingPunct="1">
              <a:lnSpc>
                <a:spcPct val="90000"/>
              </a:lnSpc>
            </a:pPr>
            <a:endParaRPr lang="en-US" i="1" dirty="0"/>
          </a:p>
          <a:p>
            <a:pPr eaLnBrk="1" hangingPunct="1">
              <a:lnSpc>
                <a:spcPct val="90000"/>
              </a:lnSpc>
            </a:pPr>
            <a:r>
              <a:rPr lang="en-US" i="1" dirty="0"/>
              <a:t>“A university consists of multiple faculties which are composed of various institutes.”</a:t>
            </a:r>
          </a:p>
          <a:p>
            <a:endParaRPr lang="en-US" noProof="0" dirty="0"/>
          </a:p>
        </p:txBody>
      </p:sp>
      <p:sp>
        <p:nvSpPr>
          <p:cNvPr id="15362" name="Rectangle 2"/>
          <p:cNvSpPr>
            <a:spLocks noGrp="1" noChangeArrowheads="1"/>
          </p:cNvSpPr>
          <p:nvPr>
            <p:ph type="title"/>
          </p:nvPr>
        </p:nvSpPr>
        <p:spPr/>
        <p:txBody>
          <a:bodyPr/>
          <a:lstStyle/>
          <a:p>
            <a:r>
              <a:rPr lang="en-US" noProof="0" dirty="0"/>
              <a:t>Example – Step 2: Identifying Relationships (2/6)</a:t>
            </a:r>
          </a:p>
        </p:txBody>
      </p:sp>
      <p:sp>
        <p:nvSpPr>
          <p:cNvPr id="7" name="Rectangle 31"/>
          <p:cNvSpPr>
            <a:spLocks noChangeArrowheads="1"/>
          </p:cNvSpPr>
          <p:nvPr/>
        </p:nvSpPr>
        <p:spPr bwMode="auto">
          <a:xfrm>
            <a:off x="3908749" y="3738979"/>
            <a:ext cx="2984771" cy="427674"/>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mn-ea"/>
                <a:cs typeface="+mn-cs"/>
              </a:rPr>
              <a:t>Composition</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to</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show</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existence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br>
              <a:rPr kumimoji="0" lang="de-DE" sz="1600" b="0" i="1" u="none" strike="noStrike" kern="1200" cap="none" spc="0" normalizeH="0" baseline="0" noProof="0" dirty="0">
                <a:ln>
                  <a:noFill/>
                </a:ln>
                <a:solidFill>
                  <a:srgbClr val="FE8400"/>
                </a:solidFill>
                <a:effectLst/>
                <a:uLnTx/>
                <a:uFillTx/>
                <a:latin typeface="Arial"/>
                <a:ea typeface="+mn-ea"/>
                <a:cs typeface="+mn-cs"/>
              </a:rPr>
            </a:br>
            <a:r>
              <a:rPr kumimoji="0" lang="de-DE" sz="1600" b="0" i="1" u="none" strike="noStrike" kern="1200" cap="none" spc="0" normalizeH="0" baseline="0" noProof="0" dirty="0" err="1">
                <a:ln>
                  <a:noFill/>
                </a:ln>
                <a:solidFill>
                  <a:srgbClr val="FE8400"/>
                </a:solidFill>
                <a:effectLst/>
                <a:uLnTx/>
                <a:uFillTx/>
                <a:latin typeface="Arial"/>
                <a:ea typeface="+mn-ea"/>
                <a:cs typeface="+mn-cs"/>
              </a:rPr>
              <a:t>dependency</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0481" y="2702675"/>
            <a:ext cx="1397084" cy="2500282"/>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2921092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quarter" idx="13"/>
          </p:nvPr>
        </p:nvSpPr>
        <p:spPr/>
        <p:txBody>
          <a:bodyPr/>
          <a:lstStyle/>
          <a:p>
            <a:pPr eaLnBrk="1" hangingPunct="1">
              <a:lnSpc>
                <a:spcPct val="90000"/>
              </a:lnSpc>
            </a:pPr>
            <a:endParaRPr lang="en-US" dirty="0"/>
          </a:p>
          <a:p>
            <a:pPr eaLnBrk="1" hangingPunct="1">
              <a:lnSpc>
                <a:spcPct val="90000"/>
              </a:lnSpc>
            </a:pPr>
            <a:r>
              <a:rPr lang="en-US" i="1" dirty="0"/>
              <a:t>“Each faculty is led by a dean, who is an employee of the university”</a:t>
            </a:r>
          </a:p>
          <a:p>
            <a:endParaRPr lang="en-US" noProof="0" dirty="0"/>
          </a:p>
        </p:txBody>
      </p:sp>
      <p:sp>
        <p:nvSpPr>
          <p:cNvPr id="15362" name="Rectangle 2"/>
          <p:cNvSpPr>
            <a:spLocks noGrp="1" noChangeArrowheads="1"/>
          </p:cNvSpPr>
          <p:nvPr>
            <p:ph type="title"/>
          </p:nvPr>
        </p:nvSpPr>
        <p:spPr/>
        <p:txBody>
          <a:bodyPr/>
          <a:lstStyle/>
          <a:p>
            <a:r>
              <a:rPr lang="en-US" noProof="0" dirty="0"/>
              <a:t>Example – Step 2: Identifying Relationships (3/6)</a:t>
            </a:r>
          </a:p>
        </p:txBody>
      </p:sp>
      <p:sp>
        <p:nvSpPr>
          <p:cNvPr id="8" name="Rectangle 31"/>
          <p:cNvSpPr>
            <a:spLocks noChangeArrowheads="1"/>
          </p:cNvSpPr>
          <p:nvPr/>
        </p:nvSpPr>
        <p:spPr bwMode="auto">
          <a:xfrm>
            <a:off x="2677888" y="4487503"/>
            <a:ext cx="3788225" cy="427674"/>
          </a:xfrm>
          <a:prstGeom prst="rect">
            <a:avLst/>
          </a:prstGeom>
          <a:noFill/>
          <a:ln w="9525">
            <a:noFill/>
            <a:miter lim="800000"/>
            <a:headEnd/>
            <a:tailEnd/>
          </a:ln>
        </p:spPr>
        <p:txBody>
          <a:bodyPr wrap="none" lIns="92075" tIns="46038" rIns="92075" bIns="46038"/>
          <a:lstStyle/>
          <a:p>
            <a:pPr marL="0" marR="0" lvl="0" indent="0" algn="ctr"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a:ln>
                  <a:noFill/>
                </a:ln>
                <a:solidFill>
                  <a:srgbClr val="FE8400"/>
                </a:solidFill>
                <a:effectLst/>
                <a:uLnTx/>
                <a:uFillTx/>
                <a:latin typeface="Arial"/>
                <a:ea typeface="+mn-ea"/>
                <a:cs typeface="+mn-cs"/>
              </a:rPr>
              <a:t>In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the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Courier" pitchFamily="49" charset="0"/>
                <a:ea typeface="+mn-ea"/>
                <a:cs typeface="+mn-cs"/>
              </a:rPr>
              <a:t>leads</a:t>
            </a:r>
            <a:r>
              <a:rPr kumimoji="0" lang="de-DE" sz="1600" b="0" i="1" u="none" strike="noStrike" kern="1200" cap="none" spc="0" normalizeH="0" baseline="0" noProof="0" dirty="0" err="1">
                <a:ln>
                  <a:noFill/>
                </a:ln>
                <a:solidFill>
                  <a:srgbClr val="FE8400"/>
                </a:solidFill>
                <a:effectLst/>
                <a:uLnTx/>
                <a:uFillTx/>
                <a:latin typeface="Arial"/>
                <a:ea typeface="+mn-ea"/>
                <a:cs typeface="+mn-cs"/>
              </a:rPr>
              <a:t>-relationship</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the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br>
              <a:rPr kumimoji="0" lang="de-DE" sz="1600" b="0" i="1" u="none" strike="noStrike" kern="1200" cap="none" spc="0" normalizeH="0" baseline="0" noProof="0" dirty="0">
                <a:ln>
                  <a:noFill/>
                </a:ln>
                <a:solidFill>
                  <a:srgbClr val="FE8400"/>
                </a:solidFill>
                <a:effectLst/>
                <a:uLnTx/>
                <a:uFillTx/>
                <a:latin typeface="Arial"/>
                <a:ea typeface="+mn-ea"/>
                <a:cs typeface="+mn-cs"/>
              </a:rPr>
            </a:br>
            <a:r>
              <a:rPr kumimoji="0" lang="de-DE" sz="1600" b="0" i="1" u="none" strike="noStrike" kern="1200" cap="none" spc="0" normalizeH="0" baseline="0" noProof="0" dirty="0" err="1">
                <a:ln>
                  <a:noFill/>
                </a:ln>
                <a:solidFill>
                  <a:srgbClr val="FE8400"/>
                </a:solidFill>
                <a:effectLst/>
                <a:uLnTx/>
                <a:uFillTx/>
                <a:latin typeface="Courier" pitchFamily="49" charset="0"/>
                <a:ea typeface="+mn-ea"/>
                <a:cs typeface="+mn-cs"/>
              </a:rPr>
              <a:t>Employee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takes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the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role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of</a:t>
            </a:r>
            <a:r>
              <a:rPr kumimoji="0" lang="de-DE" sz="1600" b="0" i="1" u="none" strike="noStrike" kern="1200" cap="none" spc="0" normalizeH="0" baseline="0" noProof="0" dirty="0">
                <a:ln>
                  <a:noFill/>
                </a:ln>
                <a:solidFill>
                  <a:srgbClr val="FE8400"/>
                </a:solidFill>
                <a:effectLst/>
                <a:uLnTx/>
                <a:uFillTx/>
                <a:latin typeface="Arial"/>
                <a:ea typeface="+mn-ea"/>
                <a:cs typeface="+mn-cs"/>
              </a:rPr>
              <a:t> a </a:t>
            </a:r>
            <a:r>
              <a:rPr kumimoji="0" lang="de-DE" sz="1600" b="0" i="1" u="none" strike="noStrike" kern="1200" cap="none" spc="0" normalizeH="0" baseline="0" noProof="0" dirty="0" err="1">
                <a:ln>
                  <a:noFill/>
                </a:ln>
                <a:solidFill>
                  <a:srgbClr val="FE8400"/>
                </a:solidFill>
                <a:effectLst/>
                <a:uLnTx/>
                <a:uFillTx/>
                <a:latin typeface="Courier" pitchFamily="49" charset="0"/>
                <a:ea typeface="+mn-ea"/>
                <a:cs typeface="+mn-cs"/>
              </a:rPr>
              <a:t>dean</a:t>
            </a:r>
            <a:r>
              <a:rPr kumimoji="0" lang="de-DE" sz="1600" b="0" i="1" u="none" strike="noStrike" kern="1200" cap="none" spc="0" normalizeH="0" baseline="0" noProof="0" dirty="0">
                <a:ln>
                  <a:noFill/>
                </a:ln>
                <a:solidFill>
                  <a:srgbClr val="FE8400"/>
                </a:solidFill>
                <a:effectLst/>
                <a:uLnTx/>
                <a:uFillTx/>
                <a:latin typeface="Arial"/>
                <a:ea typeface="+mn-ea"/>
                <a:cs typeface="+mn-cs"/>
              </a:rPr>
              <a:t>.</a:t>
            </a: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9887" y="2707122"/>
            <a:ext cx="6044227" cy="1619778"/>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09836110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quarter" idx="13"/>
          </p:nvPr>
        </p:nvSpPr>
        <p:spPr>
          <a:xfrm>
            <a:off x="324000" y="1144800"/>
            <a:ext cx="8534280" cy="4713092"/>
          </a:xfrm>
        </p:spPr>
        <p:txBody>
          <a:bodyPr/>
          <a:lstStyle/>
          <a:p>
            <a:pPr eaLnBrk="1" hangingPunct="1">
              <a:lnSpc>
                <a:spcPct val="90000"/>
              </a:lnSpc>
            </a:pPr>
            <a:endParaRPr lang="en-US" dirty="0"/>
          </a:p>
          <a:p>
            <a:pPr eaLnBrk="1" hangingPunct="1">
              <a:lnSpc>
                <a:spcPct val="90000"/>
              </a:lnSpc>
            </a:pPr>
            <a:r>
              <a:rPr lang="en-US" dirty="0"/>
              <a:t>“Research associates are assigned to at least one institute.”</a:t>
            </a:r>
          </a:p>
          <a:p>
            <a:pPr eaLnBrk="1" hangingPunct="1">
              <a:lnSpc>
                <a:spcPct val="90000"/>
              </a:lnSpc>
            </a:pPr>
            <a:endParaRPr lang="en-US" dirty="0"/>
          </a:p>
          <a:p>
            <a:endParaRPr lang="en-US" noProof="0" dirty="0"/>
          </a:p>
        </p:txBody>
      </p:sp>
      <p:sp>
        <p:nvSpPr>
          <p:cNvPr id="15362" name="Rectangle 2"/>
          <p:cNvSpPr>
            <a:spLocks noGrp="1" noChangeArrowheads="1"/>
          </p:cNvSpPr>
          <p:nvPr>
            <p:ph type="title"/>
          </p:nvPr>
        </p:nvSpPr>
        <p:spPr/>
        <p:txBody>
          <a:bodyPr/>
          <a:lstStyle/>
          <a:p>
            <a:r>
              <a:rPr lang="en-US" noProof="0" dirty="0"/>
              <a:t>Example – Step 2: Identifying Relationships (4/6)</a:t>
            </a:r>
          </a:p>
        </p:txBody>
      </p:sp>
      <p:sp>
        <p:nvSpPr>
          <p:cNvPr id="8" name="Rectangle 31"/>
          <p:cNvSpPr>
            <a:spLocks noChangeArrowheads="1"/>
          </p:cNvSpPr>
          <p:nvPr/>
        </p:nvSpPr>
        <p:spPr bwMode="auto">
          <a:xfrm>
            <a:off x="1970723" y="4091378"/>
            <a:ext cx="5202555" cy="895358"/>
          </a:xfrm>
          <a:prstGeom prst="rect">
            <a:avLst/>
          </a:prstGeom>
          <a:noFill/>
          <a:ln w="9525">
            <a:noFill/>
            <a:miter lim="800000"/>
            <a:headEnd/>
            <a:tailEnd/>
          </a:ln>
        </p:spPr>
        <p:txBody>
          <a:bodyPr wrap="none" lIns="92075" tIns="46038" rIns="92075" bIns="46038"/>
          <a:lstStyle/>
          <a:p>
            <a:pPr marL="0" marR="0" lvl="0" indent="0" algn="ctr"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mn-ea"/>
                <a:cs typeface="+mn-cs"/>
              </a:rPr>
              <a:t>Shared</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aggregation</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to</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show</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that</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Courier" pitchFamily="49" charset="0"/>
                <a:ea typeface="+mn-ea"/>
                <a:cs typeface="+mn-cs"/>
              </a:rPr>
              <a:t>ResearchAssociates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br>
              <a:rPr kumimoji="0" lang="de-DE" sz="1600" b="0" i="1" u="none" strike="noStrike" kern="1200" cap="none" spc="0" normalizeH="0" baseline="0" noProof="0" dirty="0">
                <a:ln>
                  <a:noFill/>
                </a:ln>
                <a:solidFill>
                  <a:srgbClr val="FE8400"/>
                </a:solidFill>
                <a:effectLst/>
                <a:uLnTx/>
                <a:uFillTx/>
                <a:latin typeface="Arial"/>
                <a:ea typeface="+mn-ea"/>
                <a:cs typeface="+mn-cs"/>
              </a:rPr>
            </a:br>
            <a:r>
              <a:rPr kumimoji="0" lang="de-DE" sz="1600" b="0" i="1" u="none" strike="noStrike" kern="1200" cap="none" spc="0" normalizeH="0" baseline="0" noProof="0" dirty="0" err="1">
                <a:ln>
                  <a:noFill/>
                </a:ln>
                <a:solidFill>
                  <a:srgbClr val="FE8400"/>
                </a:solidFill>
                <a:effectLst/>
                <a:uLnTx/>
                <a:uFillTx/>
                <a:latin typeface="Arial"/>
                <a:ea typeface="+mn-ea"/>
                <a:cs typeface="+mn-cs"/>
              </a:rPr>
              <a:t>are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part</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of</a:t>
            </a:r>
            <a:r>
              <a:rPr kumimoji="0" lang="de-DE" sz="1600" b="0" i="1" u="none" strike="noStrike" kern="1200" cap="none" spc="0" normalizeH="0" baseline="0" noProof="0" dirty="0">
                <a:ln>
                  <a:noFill/>
                </a:ln>
                <a:solidFill>
                  <a:srgbClr val="FE8400"/>
                </a:solidFill>
                <a:effectLst/>
                <a:uLnTx/>
                <a:uFillTx/>
                <a:latin typeface="Arial"/>
                <a:ea typeface="+mn-ea"/>
                <a:cs typeface="+mn-cs"/>
              </a:rPr>
              <a:t> an </a:t>
            </a:r>
            <a:r>
              <a:rPr kumimoji="0" lang="de-DE" sz="1600" b="0" i="0" u="none" strike="noStrike" kern="1200" cap="none" spc="0" normalizeH="0" baseline="0" noProof="0" dirty="0">
                <a:ln>
                  <a:noFill/>
                </a:ln>
                <a:solidFill>
                  <a:srgbClr val="FE8400"/>
                </a:solidFill>
                <a:effectLst/>
                <a:uLnTx/>
                <a:uFillTx/>
                <a:latin typeface="Courier" pitchFamily="49" charset="0"/>
                <a:ea typeface="+mn-ea"/>
                <a:cs typeface="Courier New" panose="02070309020205020404" pitchFamily="49" charset="0"/>
              </a:rPr>
              <a:t>Institute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br>
              <a:rPr kumimoji="0" lang="de-DE" sz="1600" b="0" i="1" u="none" strike="noStrike" kern="1200" cap="none" spc="0" normalizeH="0" baseline="0" noProof="0" dirty="0">
                <a:ln>
                  <a:noFill/>
                </a:ln>
                <a:solidFill>
                  <a:srgbClr val="FE8400"/>
                </a:solidFill>
                <a:effectLst/>
                <a:uLnTx/>
                <a:uFillTx/>
                <a:latin typeface="Arial"/>
                <a:ea typeface="+mn-ea"/>
                <a:cs typeface="+mn-cs"/>
              </a:rPr>
            </a:br>
            <a:r>
              <a:rPr kumimoji="0" lang="de-DE" sz="1600" b="0" i="1" u="none" strike="noStrike" kern="1200" cap="none" spc="0" normalizeH="0" baseline="0" noProof="0" dirty="0">
                <a:ln>
                  <a:noFill/>
                </a:ln>
                <a:solidFill>
                  <a:srgbClr val="FE8400"/>
                </a:solidFill>
                <a:effectLst/>
                <a:uLnTx/>
                <a:uFillTx/>
                <a:latin typeface="Arial"/>
                <a:ea typeface="+mn-ea"/>
                <a:cs typeface="+mn-cs"/>
              </a:rPr>
              <a:t>but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there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is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no</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existence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dependency</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1981" y="2635562"/>
            <a:ext cx="6260039" cy="1271039"/>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17361057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quarter" idx="13"/>
          </p:nvPr>
        </p:nvSpPr>
        <p:spPr/>
        <p:txBody>
          <a:bodyPr/>
          <a:lstStyle/>
          <a:p>
            <a:pPr eaLnBrk="1" hangingPunct="1">
              <a:lnSpc>
                <a:spcPct val="90000"/>
              </a:lnSpc>
            </a:pPr>
            <a:endParaRPr lang="en-US" i="1" dirty="0"/>
          </a:p>
          <a:p>
            <a:pPr eaLnBrk="1" hangingPunct="1">
              <a:lnSpc>
                <a:spcPct val="90000"/>
              </a:lnSpc>
            </a:pPr>
            <a:r>
              <a:rPr lang="en-US" i="1" dirty="0"/>
              <a:t>“Furthermore, research associates can be involved in projects for a certain number of hours.”</a:t>
            </a:r>
          </a:p>
        </p:txBody>
      </p:sp>
      <p:sp>
        <p:nvSpPr>
          <p:cNvPr id="15362" name="Rectangle 2"/>
          <p:cNvSpPr>
            <a:spLocks noGrp="1" noChangeArrowheads="1"/>
          </p:cNvSpPr>
          <p:nvPr>
            <p:ph type="title"/>
          </p:nvPr>
        </p:nvSpPr>
        <p:spPr/>
        <p:txBody>
          <a:bodyPr/>
          <a:lstStyle/>
          <a:p>
            <a:r>
              <a:rPr lang="en-US" noProof="0" dirty="0"/>
              <a:t>Example – Step 2: Identifying Relationships (5/6)</a:t>
            </a:r>
          </a:p>
        </p:txBody>
      </p:sp>
      <p:grpSp>
        <p:nvGrpSpPr>
          <p:cNvPr id="5" name="Gruppieren 4"/>
          <p:cNvGrpSpPr/>
          <p:nvPr/>
        </p:nvGrpSpPr>
        <p:grpSpPr>
          <a:xfrm>
            <a:off x="971898" y="2219489"/>
            <a:ext cx="7200205" cy="3411836"/>
            <a:chOff x="861970" y="2219489"/>
            <a:chExt cx="7200205" cy="3411836"/>
          </a:xfrm>
        </p:grpSpPr>
        <p:sp>
          <p:nvSpPr>
            <p:cNvPr id="9" name="Rectangle 31"/>
            <p:cNvSpPr>
              <a:spLocks noChangeArrowheads="1"/>
            </p:cNvSpPr>
            <p:nvPr/>
          </p:nvSpPr>
          <p:spPr bwMode="auto">
            <a:xfrm>
              <a:off x="4838987" y="3408063"/>
              <a:ext cx="3223188" cy="1034689"/>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mn-ea"/>
                  <a:cs typeface="+mn-cs"/>
                </a:rPr>
                <a:t>Association</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class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enables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to</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store</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mn-ea"/>
                  <a:cs typeface="+mn-cs"/>
                </a:rPr>
                <a:t>the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number</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of</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hours</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for</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every</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Arial"/>
                  <a:ea typeface="+mn-ea"/>
                  <a:cs typeface="+mn-cs"/>
                </a:rPr>
                <a:t>single</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a:ln>
                    <a:noFill/>
                  </a:ln>
                  <a:solidFill>
                    <a:srgbClr val="FE8400"/>
                  </a:solidFill>
                  <a:effectLst/>
                  <a:uLnTx/>
                  <a:uFillTx/>
                  <a:latin typeface="Courier" pitchFamily="49" charset="0"/>
                  <a:ea typeface="+mn-ea"/>
                  <a:cs typeface="+mn-cs"/>
                </a:rPr>
                <a:t>Project</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of</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every</a:t>
              </a:r>
              <a:r>
                <a:rPr kumimoji="0" lang="de-DE" sz="1600" b="0" i="1" u="none" strike="noStrike" kern="1200" cap="none" spc="0" normalizeH="0" baseline="0" noProof="0" dirty="0">
                  <a:ln>
                    <a:noFill/>
                  </a:ln>
                  <a:solidFill>
                    <a:srgbClr val="FE8400"/>
                  </a:solidFill>
                  <a:effectLst/>
                  <a:uLnTx/>
                  <a:uFillTx/>
                  <a:latin typeface="Arial"/>
                  <a:ea typeface="+mn-ea"/>
                  <a:cs typeface="+mn-cs"/>
                </a:rPr>
                <a:t> </a:t>
              </a:r>
              <a:r>
                <a:rPr kumimoji="0" lang="de-DE" sz="1600" b="0" i="1" u="none" strike="noStrike" kern="1200" cap="none" spc="0" normalizeH="0" baseline="0" noProof="0" dirty="0" err="1">
                  <a:ln>
                    <a:noFill/>
                  </a:ln>
                  <a:solidFill>
                    <a:srgbClr val="FE8400"/>
                  </a:solidFill>
                  <a:effectLst/>
                  <a:uLnTx/>
                  <a:uFillTx/>
                  <a:latin typeface="Arial"/>
                  <a:ea typeface="+mn-ea"/>
                  <a:cs typeface="+mn-cs"/>
                </a:rPr>
                <a:t>single</a:t>
              </a:r>
              <a:endParaRPr kumimoji="0" lang="de-DE" sz="1600" b="0" i="1" u="none" strike="noStrike" kern="1200" cap="none" spc="0" normalizeH="0" baseline="0" noProof="0" dirty="0">
                <a:ln>
                  <a:noFill/>
                </a:ln>
                <a:solidFill>
                  <a:srgbClr val="FE8400"/>
                </a:solidFill>
                <a:effectLst/>
                <a:uLnTx/>
                <a:uFillTx/>
                <a:latin typeface="Arial"/>
                <a:ea typeface="+mn-ea"/>
                <a:cs typeface="+mn-cs"/>
              </a:endParaRPr>
            </a:p>
            <a:p>
              <a:pPr marL="0" marR="0" lvl="0" indent="0" algn="l" defTabSz="762000" rtl="0" eaLnBrk="0" fontAlgn="base" latinLnBrk="0" hangingPunct="0">
                <a:lnSpc>
                  <a:spcPct val="90000"/>
                </a:lnSpc>
                <a:spcBef>
                  <a:spcPct val="0"/>
                </a:spcBef>
                <a:spcAft>
                  <a:spcPct val="0"/>
                </a:spcAft>
                <a:buClrTx/>
                <a:buSzTx/>
                <a:buFontTx/>
                <a:buNone/>
                <a:tabLst/>
                <a:defRPr/>
              </a:pPr>
              <a:r>
                <a:rPr kumimoji="0" lang="de-DE" sz="1600" b="0" i="1" u="none" strike="noStrike" kern="1200" cap="none" spc="0" normalizeH="0" baseline="0" noProof="0" dirty="0" err="1">
                  <a:ln>
                    <a:noFill/>
                  </a:ln>
                  <a:solidFill>
                    <a:srgbClr val="FE8400"/>
                  </a:solidFill>
                  <a:effectLst/>
                  <a:uLnTx/>
                  <a:uFillTx/>
                  <a:latin typeface="Courier" pitchFamily="49" charset="0"/>
                  <a:ea typeface="+mn-ea"/>
                  <a:cs typeface="+mn-cs"/>
                </a:rPr>
                <a:t>ResearchAssociate</a:t>
              </a:r>
              <a:r>
                <a:rPr kumimoji="0" lang="de-DE" sz="1600" b="0" i="1" u="none" strike="noStrike" kern="1200" cap="none" spc="0" normalizeH="0" baseline="0" noProof="0" dirty="0">
                  <a:ln>
                    <a:noFill/>
                  </a:ln>
                  <a:solidFill>
                    <a:srgbClr val="FE8400"/>
                  </a:solidFill>
                  <a:effectLst/>
                  <a:uLnTx/>
                  <a:uFillTx/>
                  <a:latin typeface="Courier" pitchFamily="49" charset="0"/>
                  <a:ea typeface="+mn-ea"/>
                  <a:cs typeface="+mn-cs"/>
                </a:rPr>
                <a:t> </a:t>
              </a: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970" y="2219489"/>
              <a:ext cx="3707940" cy="3411836"/>
            </a:xfrm>
            <a:prstGeom prst="rect">
              <a:avLst/>
            </a:prstGeom>
          </p:spPr>
        </p:pic>
      </p:grpSp>
      <p:sp>
        <p:nvSpPr>
          <p:cNvPr id="6" name="Foliennummernplatzhalter 5"/>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5137608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noProof="0"/>
              <a:t>Attribute Syntax</a:t>
            </a:r>
            <a:endParaRPr lang="en-US" noProof="0" dirty="0"/>
          </a:p>
        </p:txBody>
      </p:sp>
      <p:sp>
        <p:nvSpPr>
          <p:cNvPr id="14" name="Textplatzhalter 13"/>
          <p:cNvSpPr>
            <a:spLocks noGrp="1"/>
          </p:cNvSpPr>
          <p:nvPr>
            <p:ph type="body" sz="quarter" idx="13"/>
          </p:nvPr>
        </p:nvSpPr>
        <p:spPr>
          <a:xfrm>
            <a:off x="324000" y="2464420"/>
            <a:ext cx="8534280" cy="3393472"/>
          </a:xfrm>
        </p:spPr>
        <p:txBody>
          <a:bodyPr/>
          <a:lstStyle/>
          <a:p>
            <a:endParaRPr lang="en-US"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133" y="1130310"/>
            <a:ext cx="8465147" cy="770350"/>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95940201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quarter" idx="13"/>
          </p:nvPr>
        </p:nvSpPr>
        <p:spPr/>
        <p:txBody>
          <a:bodyPr/>
          <a:lstStyle/>
          <a:p>
            <a:pPr eaLnBrk="1" hangingPunct="1">
              <a:lnSpc>
                <a:spcPct val="90000"/>
              </a:lnSpc>
            </a:pPr>
            <a:endParaRPr lang="en-US" i="1" dirty="0"/>
          </a:p>
          <a:p>
            <a:pPr eaLnBrk="1" hangingPunct="1">
              <a:lnSpc>
                <a:spcPct val="90000"/>
              </a:lnSpc>
            </a:pPr>
            <a:r>
              <a:rPr lang="en-US" i="1" dirty="0"/>
              <a:t>“Some research associates hold courses. Then they are called lecturers.”</a:t>
            </a:r>
          </a:p>
          <a:p>
            <a:endParaRPr lang="en-US" noProof="0" dirty="0"/>
          </a:p>
        </p:txBody>
      </p:sp>
      <p:sp>
        <p:nvSpPr>
          <p:cNvPr id="15362" name="Rectangle 2"/>
          <p:cNvSpPr>
            <a:spLocks noGrp="1" noChangeArrowheads="1"/>
          </p:cNvSpPr>
          <p:nvPr>
            <p:ph type="title"/>
          </p:nvPr>
        </p:nvSpPr>
        <p:spPr/>
        <p:txBody>
          <a:bodyPr/>
          <a:lstStyle/>
          <a:p>
            <a:r>
              <a:rPr lang="en-US" noProof="0" dirty="0"/>
              <a:t>Example – Step 2: Identifying Relationships (6/6)</a:t>
            </a:r>
          </a:p>
        </p:txBody>
      </p:sp>
      <p:sp>
        <p:nvSpPr>
          <p:cNvPr id="8" name="Rectangle 31"/>
          <p:cNvSpPr>
            <a:spLocks noChangeArrowheads="1"/>
          </p:cNvSpPr>
          <p:nvPr/>
        </p:nvSpPr>
        <p:spPr bwMode="auto">
          <a:xfrm>
            <a:off x="4319104" y="3114084"/>
            <a:ext cx="4186943" cy="950779"/>
          </a:xfrm>
          <a:prstGeom prst="rect">
            <a:avLst/>
          </a:prstGeom>
          <a:noFill/>
          <a:ln w="9525">
            <a:noFill/>
            <a:miter lim="800000"/>
            <a:headEnd/>
            <a:tailEnd/>
          </a:ln>
        </p:spPr>
        <p:txBody>
          <a:bodyPr wrap="none" lIns="92075" tIns="46038" rIns="92075" bIns="46038"/>
          <a:lstStyle/>
          <a:p>
            <a:pPr marL="0" marR="0" lvl="0" indent="0" algn="l" defTabSz="762000" rtl="0" eaLnBrk="0" fontAlgn="base" latinLnBrk="0" hangingPunct="0">
              <a:lnSpc>
                <a:spcPct val="90000"/>
              </a:lnSpc>
              <a:spcBef>
                <a:spcPct val="0"/>
              </a:spcBef>
              <a:spcAft>
                <a:spcPct val="0"/>
              </a:spcAft>
              <a:buClrTx/>
              <a:buSzTx/>
              <a:buFontTx/>
              <a:buNone/>
              <a:tabLst/>
              <a:defRPr/>
            </a:pPr>
            <a:r>
              <a:rPr kumimoji="0" lang="en-TT" sz="1600" b="0" i="1" u="none" strike="noStrike" kern="1200" cap="none" spc="0" normalizeH="0" baseline="0" noProof="0" dirty="0">
                <a:ln>
                  <a:noFill/>
                </a:ln>
                <a:solidFill>
                  <a:srgbClr val="FE8400"/>
                </a:solidFill>
                <a:effectLst/>
                <a:uLnTx/>
                <a:uFillTx/>
                <a:latin typeface="Courier" pitchFamily="49" charset="0"/>
                <a:ea typeface="+mn-ea"/>
                <a:cs typeface="+mn-cs"/>
              </a:rPr>
              <a:t>Lecturer</a:t>
            </a:r>
            <a:r>
              <a:rPr kumimoji="0" lang="en-TT" sz="1600" b="0" i="1" u="none" strike="noStrike" kern="1200" cap="none" spc="0" normalizeH="0" baseline="0" noProof="0" dirty="0">
                <a:ln>
                  <a:noFill/>
                </a:ln>
                <a:solidFill>
                  <a:srgbClr val="FE8400"/>
                </a:solidFill>
                <a:effectLst/>
                <a:uLnTx/>
                <a:uFillTx/>
                <a:latin typeface="Arial"/>
                <a:ea typeface="+mn-ea"/>
                <a:cs typeface="+mn-cs"/>
              </a:rPr>
              <a:t> inherits all characteristics,  </a:t>
            </a:r>
          </a:p>
          <a:p>
            <a:pPr marL="0" marR="0" lvl="0" indent="0" algn="l" defTabSz="762000" rtl="0" eaLnBrk="0" fontAlgn="base" latinLnBrk="0" hangingPunct="0">
              <a:lnSpc>
                <a:spcPct val="90000"/>
              </a:lnSpc>
              <a:spcBef>
                <a:spcPct val="0"/>
              </a:spcBef>
              <a:spcAft>
                <a:spcPct val="0"/>
              </a:spcAft>
              <a:buClrTx/>
              <a:buSzTx/>
              <a:buFontTx/>
              <a:buNone/>
              <a:tabLst/>
              <a:defRPr/>
            </a:pPr>
            <a:r>
              <a:rPr kumimoji="0" lang="en-TT" sz="1600" b="0" i="1" u="none" strike="noStrike" kern="1200" cap="none" spc="0" normalizeH="0" baseline="0" noProof="0" dirty="0">
                <a:ln>
                  <a:noFill/>
                </a:ln>
                <a:solidFill>
                  <a:srgbClr val="FE8400"/>
                </a:solidFill>
                <a:effectLst/>
                <a:uLnTx/>
                <a:uFillTx/>
                <a:latin typeface="Arial"/>
                <a:ea typeface="+mn-ea"/>
                <a:cs typeface="+mn-cs"/>
              </a:rPr>
              <a:t>associations,  and aggregations  from </a:t>
            </a:r>
          </a:p>
          <a:p>
            <a:pPr marL="0" marR="0" lvl="0" indent="0" algn="l" defTabSz="762000" rtl="0" eaLnBrk="0" fontAlgn="base" latinLnBrk="0" hangingPunct="0">
              <a:lnSpc>
                <a:spcPct val="90000"/>
              </a:lnSpc>
              <a:spcBef>
                <a:spcPct val="0"/>
              </a:spcBef>
              <a:spcAft>
                <a:spcPct val="0"/>
              </a:spcAft>
              <a:buClrTx/>
              <a:buSzTx/>
              <a:buFontTx/>
              <a:buNone/>
              <a:tabLst/>
              <a:defRPr/>
            </a:pPr>
            <a:r>
              <a:rPr kumimoji="0" lang="en-TT" sz="1600" b="0" i="1" u="none" strike="noStrike" kern="1200" cap="none" spc="0" normalizeH="0" baseline="0" noProof="0" dirty="0" err="1">
                <a:ln>
                  <a:noFill/>
                </a:ln>
                <a:solidFill>
                  <a:srgbClr val="FE8400"/>
                </a:solidFill>
                <a:effectLst/>
                <a:uLnTx/>
                <a:uFillTx/>
                <a:latin typeface="Courier" pitchFamily="49" charset="0"/>
                <a:ea typeface="+mn-ea"/>
                <a:cs typeface="+mn-cs"/>
              </a:rPr>
              <a:t>ResearchAssociate</a:t>
            </a:r>
            <a:r>
              <a:rPr kumimoji="0" lang="en-TT" sz="1600" b="0" i="1"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762000" rtl="0" eaLnBrk="0" fontAlgn="base" latinLnBrk="0" hangingPunct="0">
              <a:lnSpc>
                <a:spcPct val="90000"/>
              </a:lnSpc>
              <a:spcBef>
                <a:spcPct val="0"/>
              </a:spcBef>
              <a:spcAft>
                <a:spcPct val="0"/>
              </a:spcAft>
              <a:buClrTx/>
              <a:buSzTx/>
              <a:buFontTx/>
              <a:buNone/>
              <a:tabLst/>
              <a:defRPr/>
            </a:pPr>
            <a:r>
              <a:rPr kumimoji="0" lang="en-TT" sz="1600" b="0" i="1" u="none" strike="noStrike" kern="1200" cap="none" spc="0" normalizeH="0" baseline="0" noProof="0" dirty="0">
                <a:ln>
                  <a:noFill/>
                </a:ln>
                <a:solidFill>
                  <a:srgbClr val="FE8400"/>
                </a:solidFill>
                <a:effectLst/>
                <a:uLnTx/>
                <a:uFillTx/>
                <a:latin typeface="Arial"/>
                <a:ea typeface="+mn-ea"/>
                <a:cs typeface="+mn-cs"/>
              </a:rPr>
              <a:t>In </a:t>
            </a:r>
            <a:r>
              <a:rPr kumimoji="0" lang="en-TT" sz="1600" b="0" i="1" u="none" strike="noStrike" kern="1200" cap="none" spc="0" normalizeH="0" baseline="0" noProof="0" dirty="0" err="1">
                <a:ln>
                  <a:noFill/>
                </a:ln>
                <a:solidFill>
                  <a:srgbClr val="FE8400"/>
                </a:solidFill>
                <a:effectLst/>
                <a:uLnTx/>
                <a:uFillTx/>
                <a:latin typeface="Arial"/>
                <a:ea typeface="+mn-ea"/>
                <a:cs typeface="+mn-cs"/>
              </a:rPr>
              <a:t>addtion</a:t>
            </a:r>
            <a:r>
              <a:rPr kumimoji="0" lang="en-TT" sz="1600" b="0" i="1" u="none" strike="noStrike" kern="1200" cap="none" spc="0" normalizeH="0" baseline="0" noProof="0" dirty="0">
                <a:ln>
                  <a:noFill/>
                </a:ln>
                <a:solidFill>
                  <a:srgbClr val="FE8400"/>
                </a:solidFill>
                <a:effectLst/>
                <a:uLnTx/>
                <a:uFillTx/>
                <a:latin typeface="Arial"/>
                <a:ea typeface="+mn-ea"/>
                <a:cs typeface="+mn-cs"/>
              </a:rPr>
              <a:t>, a </a:t>
            </a:r>
            <a:r>
              <a:rPr kumimoji="0" lang="en-TT" sz="1600" b="0" i="1" u="none" strike="noStrike" kern="1200" cap="none" spc="0" normalizeH="0" baseline="0" noProof="0" dirty="0">
                <a:ln>
                  <a:noFill/>
                </a:ln>
                <a:solidFill>
                  <a:srgbClr val="FE8400"/>
                </a:solidFill>
                <a:effectLst/>
                <a:uLnTx/>
                <a:uFillTx/>
                <a:latin typeface="Courier" pitchFamily="49" charset="0"/>
                <a:ea typeface="+mn-ea"/>
                <a:cs typeface="+mn-cs"/>
              </a:rPr>
              <a:t>Lecturer </a:t>
            </a:r>
            <a:r>
              <a:rPr kumimoji="0" lang="en-TT" sz="1600" b="0" i="1" u="none" strike="noStrike" kern="1200" cap="none" spc="0" normalizeH="0" baseline="0" noProof="0" dirty="0">
                <a:ln>
                  <a:noFill/>
                </a:ln>
                <a:solidFill>
                  <a:srgbClr val="FE8400"/>
                </a:solidFill>
                <a:effectLst/>
                <a:uLnTx/>
                <a:uFillTx/>
                <a:latin typeface="Arial"/>
                <a:ea typeface="+mn-ea"/>
                <a:cs typeface="+mn-cs"/>
              </a:rPr>
              <a:t>has an association </a:t>
            </a:r>
          </a:p>
          <a:p>
            <a:pPr marL="0" marR="0" lvl="0" indent="0" algn="l" defTabSz="762000" rtl="0" eaLnBrk="0" fontAlgn="base" latinLnBrk="0" hangingPunct="0">
              <a:lnSpc>
                <a:spcPct val="90000"/>
              </a:lnSpc>
              <a:spcBef>
                <a:spcPct val="0"/>
              </a:spcBef>
              <a:spcAft>
                <a:spcPct val="0"/>
              </a:spcAft>
              <a:buClrTx/>
              <a:buSzTx/>
              <a:buFontTx/>
              <a:buNone/>
              <a:tabLst/>
              <a:defRPr/>
            </a:pPr>
            <a:r>
              <a:rPr kumimoji="0" lang="en-TT" sz="1600" b="0" i="1" u="none" strike="noStrike" kern="1200" cap="none" spc="0" normalizeH="0" baseline="0" noProof="0" dirty="0">
                <a:ln>
                  <a:noFill/>
                </a:ln>
                <a:solidFill>
                  <a:srgbClr val="FE8400"/>
                </a:solidFill>
                <a:effectLst/>
                <a:uLnTx/>
                <a:uFillTx/>
                <a:latin typeface="Courier" pitchFamily="49" charset="0"/>
                <a:ea typeface="+mn-ea"/>
                <a:cs typeface="+mn-cs"/>
              </a:rPr>
              <a:t>teaches </a:t>
            </a:r>
            <a:r>
              <a:rPr kumimoji="0" lang="en-TT" sz="1600" b="0" i="1" u="none" strike="noStrike" kern="1200" cap="none" spc="0" normalizeH="0" baseline="0" noProof="0" dirty="0">
                <a:ln>
                  <a:noFill/>
                </a:ln>
                <a:solidFill>
                  <a:srgbClr val="FE8400"/>
                </a:solidFill>
                <a:effectLst/>
                <a:uLnTx/>
                <a:uFillTx/>
                <a:latin typeface="Arial"/>
                <a:ea typeface="+mn-ea"/>
                <a:cs typeface="+mn-cs"/>
              </a:rPr>
              <a:t>to</a:t>
            </a:r>
            <a:r>
              <a:rPr kumimoji="0" lang="en-TT" sz="1600" b="0" i="1" u="none" strike="noStrike" kern="1200" cap="none" spc="0" normalizeH="0" baseline="0" noProof="0" dirty="0">
                <a:ln>
                  <a:noFill/>
                </a:ln>
                <a:solidFill>
                  <a:srgbClr val="FE8400"/>
                </a:solidFill>
                <a:effectLst/>
                <a:uLnTx/>
                <a:uFillTx/>
                <a:latin typeface="Courier" pitchFamily="49" charset="0"/>
                <a:ea typeface="+mn-ea"/>
                <a:cs typeface="+mn-cs"/>
              </a:rPr>
              <a:t> Course.</a:t>
            </a:r>
            <a:endParaRPr kumimoji="0" lang="en-TT" sz="1600" b="0" i="1" u="none" strike="noStrike" kern="1200" cap="none" spc="0" normalizeH="0" baseline="0" noProof="0" dirty="0">
              <a:ln>
                <a:noFill/>
              </a:ln>
              <a:solidFill>
                <a:srgbClr val="FE8400"/>
              </a:solidFill>
              <a:effectLst/>
              <a:uLnTx/>
              <a:uFillTx/>
              <a:latin typeface="Arial"/>
              <a:ea typeface="+mn-ea"/>
              <a:cs typeface="+mn-cs"/>
            </a:endParaRP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596" y="2205703"/>
            <a:ext cx="3085010" cy="3497251"/>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6505281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noProof="0" dirty="0"/>
              <a:t>Example – Complete Class Diagram</a:t>
            </a: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2699" y="1183481"/>
            <a:ext cx="5158603" cy="5260182"/>
          </a:xfrm>
          <a:prstGeom prst="rect">
            <a:avLst/>
          </a:prstGeom>
        </p:spPr>
      </p:pic>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5EAA76-C76D-4FD0-8492-2ED3D3341801}"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57028708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Code Generation</a:t>
            </a:r>
          </a:p>
        </p:txBody>
      </p:sp>
      <p:sp>
        <p:nvSpPr>
          <p:cNvPr id="3" name="Textplatzhalter 2"/>
          <p:cNvSpPr>
            <a:spLocks noGrp="1"/>
          </p:cNvSpPr>
          <p:nvPr>
            <p:ph type="body" sz="quarter" idx="13"/>
          </p:nvPr>
        </p:nvSpPr>
        <p:spPr>
          <a:xfrm>
            <a:off x="324000" y="1144800"/>
            <a:ext cx="7778278" cy="4713092"/>
          </a:xfrm>
        </p:spPr>
        <p:txBody>
          <a:bodyPr/>
          <a:lstStyle/>
          <a:p>
            <a:r>
              <a:rPr lang="en-US" dirty="0"/>
              <a:t>Class diagrams are often created with the intention of implementing the modeled elements in an object-oriented programming language. </a:t>
            </a:r>
          </a:p>
          <a:p>
            <a:r>
              <a:rPr lang="en-US" dirty="0"/>
              <a:t>Often, translation is semi-automatic and requires only minimal manual intervention.</a:t>
            </a:r>
            <a:endParaRPr lang="de-AT" dirty="0"/>
          </a:p>
        </p:txBody>
      </p:sp>
      <p:sp>
        <p:nvSpPr>
          <p:cNvPr id="6" name="Foliennummernplatzhalter 5"/>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0762765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00" y="1043999"/>
            <a:ext cx="4555338" cy="4727725"/>
          </a:xfrm>
          <a:prstGeom prst="rect">
            <a:avLst/>
          </a:prstGeom>
        </p:spPr>
      </p:pic>
      <p:sp>
        <p:nvSpPr>
          <p:cNvPr id="2" name="Titel 1"/>
          <p:cNvSpPr>
            <a:spLocks noGrp="1"/>
          </p:cNvSpPr>
          <p:nvPr>
            <p:ph type="title"/>
          </p:nvPr>
        </p:nvSpPr>
        <p:spPr/>
        <p:txBody>
          <a:bodyPr/>
          <a:lstStyle/>
          <a:p>
            <a:r>
              <a:rPr lang="de-AT" dirty="0"/>
              <a:t>Code Generation – </a:t>
            </a:r>
            <a:r>
              <a:rPr lang="de-AT" dirty="0" err="1"/>
              <a:t>Example</a:t>
            </a:r>
            <a:r>
              <a:rPr lang="de-AT" dirty="0"/>
              <a:t> (1/6)</a:t>
            </a:r>
          </a:p>
        </p:txBody>
      </p:sp>
      <p:sp>
        <p:nvSpPr>
          <p:cNvPr id="8" name="Text Box 5"/>
          <p:cNvSpPr txBox="1">
            <a:spLocks noChangeArrowheads="1"/>
          </p:cNvSpPr>
          <p:nvPr/>
        </p:nvSpPr>
        <p:spPr bwMode="auto">
          <a:xfrm>
            <a:off x="4140000" y="2880000"/>
            <a:ext cx="4506119" cy="1102179"/>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Course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10" name="Text Box 5"/>
          <p:cNvSpPr txBox="1">
            <a:spLocks noChangeArrowheads="1"/>
          </p:cNvSpPr>
          <p:nvPr/>
        </p:nvSpPr>
        <p:spPr bwMode="auto">
          <a:xfrm>
            <a:off x="4140000" y="2880292"/>
            <a:ext cx="4506119" cy="1102179"/>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class Course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endParaRPr>
          </a:p>
        </p:txBody>
      </p:sp>
      <p:sp>
        <p:nvSpPr>
          <p:cNvPr id="11" name="Text Box 5"/>
          <p:cNvSpPr txBox="1">
            <a:spLocks noChangeArrowheads="1"/>
          </p:cNvSpPr>
          <p:nvPr/>
        </p:nvSpPr>
        <p:spPr bwMode="auto">
          <a:xfrm>
            <a:off x="4139999" y="2880000"/>
            <a:ext cx="4506119" cy="1102179"/>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Course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12" name="Text Box 5"/>
          <p:cNvSpPr txBox="1">
            <a:spLocks noChangeArrowheads="1"/>
          </p:cNvSpPr>
          <p:nvPr/>
        </p:nvSpPr>
        <p:spPr bwMode="auto">
          <a:xfrm>
            <a:off x="4139999" y="2880000"/>
            <a:ext cx="4506119" cy="1102179"/>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class Course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endParaRPr>
          </a:p>
        </p:txBody>
      </p:sp>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0" y="1043999"/>
            <a:ext cx="4555338" cy="4727725"/>
          </a:xfrm>
          <a:prstGeom prst="rect">
            <a:avLst/>
          </a:prstGeom>
        </p:spPr>
      </p:pic>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000" y="1043998"/>
            <a:ext cx="4555338" cy="4727725"/>
          </a:xfrm>
          <a:prstGeom prst="rect">
            <a:avLst/>
          </a:prstGeom>
        </p:spPr>
      </p:pic>
      <p:sp>
        <p:nvSpPr>
          <p:cNvPr id="13" name="Foliennummernplatzhalter 1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37660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Code Generation – </a:t>
            </a:r>
            <a:r>
              <a:rPr lang="de-AT" dirty="0" err="1"/>
              <a:t>Example</a:t>
            </a:r>
            <a:r>
              <a:rPr lang="de-AT" dirty="0"/>
              <a:t> (2/6)</a:t>
            </a:r>
          </a:p>
        </p:txBody>
      </p:sp>
      <p:sp>
        <p:nvSpPr>
          <p:cNvPr id="6" name="Text Box 5"/>
          <p:cNvSpPr txBox="1">
            <a:spLocks noChangeArrowheads="1"/>
          </p:cNvSpPr>
          <p:nvPr/>
        </p:nvSpPr>
        <p:spPr bwMode="auto">
          <a:xfrm>
            <a:off x="4140000" y="2628000"/>
            <a:ext cx="4506119" cy="1594622"/>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abstract class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String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firstName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String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lastName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ssNo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pic>
        <p:nvPicPr>
          <p:cNvPr id="11" name="Grafik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2" name="Grafik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00" y="1043999"/>
            <a:ext cx="4555338" cy="4727725"/>
          </a:xfrm>
          <a:prstGeom prst="rect">
            <a:avLst/>
          </a:prstGeom>
        </p:spPr>
      </p:pic>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4" name="Grafik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000" y="1043999"/>
            <a:ext cx="4555338" cy="4727725"/>
          </a:xfrm>
          <a:prstGeom prst="rect">
            <a:avLst/>
          </a:prstGeom>
        </p:spPr>
      </p:pic>
      <p:sp>
        <p:nvSpPr>
          <p:cNvPr id="9" name="Text Box 5"/>
          <p:cNvSpPr txBox="1">
            <a:spLocks noChangeArrowheads="1"/>
          </p:cNvSpPr>
          <p:nvPr/>
        </p:nvSpPr>
        <p:spPr bwMode="auto">
          <a:xfrm>
            <a:off x="4140000" y="2628000"/>
            <a:ext cx="4506119" cy="1594622"/>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abstract class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String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firstName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String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lastName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ssNo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endParaRPr>
          </a:p>
        </p:txBody>
      </p:sp>
      <p:sp>
        <p:nvSpPr>
          <p:cNvPr id="10" name="Text Box 5"/>
          <p:cNvSpPr txBox="1">
            <a:spLocks noChangeArrowheads="1"/>
          </p:cNvSpPr>
          <p:nvPr/>
        </p:nvSpPr>
        <p:spPr bwMode="auto">
          <a:xfrm>
            <a:off x="4139999" y="2628000"/>
            <a:ext cx="4506119" cy="1594622"/>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abstract class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public String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firstName</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String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lastName</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ssNo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15" name="Text Box 5"/>
          <p:cNvSpPr txBox="1">
            <a:spLocks noChangeArrowheads="1"/>
          </p:cNvSpPr>
          <p:nvPr/>
        </p:nvSpPr>
        <p:spPr bwMode="auto">
          <a:xfrm>
            <a:off x="4139999" y="2628000"/>
            <a:ext cx="4506119" cy="1594622"/>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abstract class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String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firstName</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String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lastName</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ssNo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endParaRPr>
          </a:p>
        </p:txBody>
      </p:sp>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25721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Code Generation – </a:t>
            </a:r>
            <a:r>
              <a:rPr lang="de-AT" dirty="0" err="1"/>
              <a:t>Example</a:t>
            </a:r>
            <a:r>
              <a:rPr lang="de-AT" dirty="0"/>
              <a:t> (3/6)</a:t>
            </a:r>
          </a:p>
        </p:txBody>
      </p:sp>
      <p:sp>
        <p:nvSpPr>
          <p:cNvPr id="6" name="Text Box 5"/>
          <p:cNvSpPr txBox="1">
            <a:spLocks noChangeArrowheads="1"/>
          </p:cNvSpPr>
          <p:nvPr/>
        </p:nvSpPr>
        <p:spPr bwMode="auto">
          <a:xfrm>
            <a:off x="4140000" y="2268000"/>
            <a:ext cx="4506119" cy="1348401"/>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Enumeration</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ESemester</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winter</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summer</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a:t>
            </a:r>
          </a:p>
        </p:txBody>
      </p:sp>
      <p:sp>
        <p:nvSpPr>
          <p:cNvPr id="8" name="Text Box 5"/>
          <p:cNvSpPr txBox="1">
            <a:spLocks noChangeArrowheads="1"/>
          </p:cNvSpPr>
          <p:nvPr/>
        </p:nvSpPr>
        <p:spPr bwMode="auto">
          <a:xfrm>
            <a:off x="4140000" y="3780000"/>
            <a:ext cx="4506119" cy="1594622"/>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Enumeration</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ERole</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lecturer</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tutor</a:t>
            </a: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343434"/>
                </a:solidFill>
                <a:effectLst/>
                <a:uLnTx/>
                <a:uFillTx/>
                <a:latin typeface="Courier" pitchFamily="49" charset="0"/>
                <a:ea typeface="+mn-ea"/>
                <a:cs typeface="+mn-cs"/>
              </a:rPr>
              <a:t>examiner</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rPr>
              <a:t>}</a:t>
            </a:r>
          </a:p>
        </p:txBody>
      </p:sp>
      <p:pic>
        <p:nvPicPr>
          <p:cNvPr id="12" name="Grafik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00" y="1043347"/>
            <a:ext cx="4555338" cy="4727725"/>
          </a:xfrm>
          <a:prstGeom prst="rect">
            <a:avLst/>
          </a:prstGeom>
        </p:spPr>
      </p:pic>
      <p:pic>
        <p:nvPicPr>
          <p:cNvPr id="17" name="Grafik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4" name="Grafik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0" y="1042694"/>
            <a:ext cx="4555338" cy="4727725"/>
          </a:xfrm>
          <a:prstGeom prst="rect">
            <a:avLst/>
          </a:prstGeom>
        </p:spPr>
      </p:pic>
      <p:pic>
        <p:nvPicPr>
          <p:cNvPr id="15" name="Grafik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000" y="1042693"/>
            <a:ext cx="4555338" cy="4727725"/>
          </a:xfrm>
          <a:prstGeom prst="rect">
            <a:avLst/>
          </a:prstGeom>
        </p:spPr>
      </p:pic>
      <p:sp>
        <p:nvSpPr>
          <p:cNvPr id="10" name="Text Box 5"/>
          <p:cNvSpPr txBox="1">
            <a:spLocks noChangeArrowheads="1"/>
          </p:cNvSpPr>
          <p:nvPr/>
        </p:nvSpPr>
        <p:spPr bwMode="auto">
          <a:xfrm>
            <a:off x="4139999" y="2268000"/>
            <a:ext cx="4506119" cy="1348401"/>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Enumeration</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ESemester</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winter</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summer</a:t>
            </a:r>
            <a:endPar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endParaRP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a:t>
            </a:r>
          </a:p>
        </p:txBody>
      </p:sp>
      <p:sp>
        <p:nvSpPr>
          <p:cNvPr id="11" name="Text Box 5"/>
          <p:cNvSpPr txBox="1">
            <a:spLocks noChangeArrowheads="1"/>
          </p:cNvSpPr>
          <p:nvPr/>
        </p:nvSpPr>
        <p:spPr bwMode="auto">
          <a:xfrm>
            <a:off x="4139998" y="2268000"/>
            <a:ext cx="4506119" cy="1348401"/>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Enumeration</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ESemester</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winter</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summer</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a:t>
            </a:r>
          </a:p>
        </p:txBody>
      </p:sp>
      <p:sp>
        <p:nvSpPr>
          <p:cNvPr id="16" name="Text Box 5"/>
          <p:cNvSpPr txBox="1">
            <a:spLocks noChangeArrowheads="1"/>
          </p:cNvSpPr>
          <p:nvPr/>
        </p:nvSpPr>
        <p:spPr bwMode="auto">
          <a:xfrm>
            <a:off x="4140000" y="3780000"/>
            <a:ext cx="4506119" cy="1594622"/>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Enumeration</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ERole</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lecturer</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tutor</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de-AT" sz="1600" b="0" i="0" u="none" strike="noStrike" kern="1200" cap="none" spc="0" normalizeH="0" baseline="0" noProof="0" dirty="0" err="1">
                <a:ln>
                  <a:noFill/>
                </a:ln>
                <a:solidFill>
                  <a:srgbClr val="FE8400"/>
                </a:solidFill>
                <a:effectLst/>
                <a:uLnTx/>
                <a:uFillTx/>
                <a:latin typeface="Courier" pitchFamily="49" charset="0"/>
                <a:ea typeface="+mn-ea"/>
                <a:cs typeface="+mn-cs"/>
              </a:rPr>
              <a:t>examiner</a:t>
            </a: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rPr>
              <a:t>}</a:t>
            </a:r>
          </a:p>
        </p:txBody>
      </p:sp>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560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Code Generation – </a:t>
            </a:r>
            <a:r>
              <a:rPr lang="de-AT" dirty="0" err="1"/>
              <a:t>Example</a:t>
            </a:r>
            <a:r>
              <a:rPr lang="de-AT" dirty="0"/>
              <a:t> (4/6)</a:t>
            </a:r>
          </a:p>
        </p:txBody>
      </p:sp>
      <p:sp>
        <p:nvSpPr>
          <p:cNvPr id="6" name="Text Box 5"/>
          <p:cNvSpPr txBox="1">
            <a:spLocks noChangeArrowheads="1"/>
          </p:cNvSpPr>
          <p:nvPr/>
        </p:nvSpPr>
        <p:spPr bwMode="auto">
          <a:xfrm>
            <a:off x="4140000" y="2520000"/>
            <a:ext cx="4506119" cy="1840843"/>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Student extends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matNo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completedCourses</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pic>
        <p:nvPicPr>
          <p:cNvPr id="12" name="Grafik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4" name="Grafik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5" name="Grafik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6" name="Grafik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sp>
        <p:nvSpPr>
          <p:cNvPr id="10" name="Text Box 5"/>
          <p:cNvSpPr txBox="1">
            <a:spLocks noChangeArrowheads="1"/>
          </p:cNvSpPr>
          <p:nvPr/>
        </p:nvSpPr>
        <p:spPr bwMode="auto">
          <a:xfrm>
            <a:off x="4140000" y="2520000"/>
            <a:ext cx="4506119" cy="1840843"/>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class Student extends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matNo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completedCourses</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endParaRPr>
          </a:p>
        </p:txBody>
      </p:sp>
      <p:sp>
        <p:nvSpPr>
          <p:cNvPr id="11" name="Text Box 5"/>
          <p:cNvSpPr txBox="1">
            <a:spLocks noChangeArrowheads="1"/>
          </p:cNvSpPr>
          <p:nvPr/>
        </p:nvSpPr>
        <p:spPr bwMode="auto">
          <a:xfrm>
            <a:off x="4140000" y="2520000"/>
            <a:ext cx="4506119" cy="1840843"/>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Student extends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matNo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completedCourses</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17" name="Text Box 5"/>
          <p:cNvSpPr txBox="1">
            <a:spLocks noChangeArrowheads="1"/>
          </p:cNvSpPr>
          <p:nvPr/>
        </p:nvSpPr>
        <p:spPr bwMode="auto">
          <a:xfrm>
            <a:off x="4140000" y="2520000"/>
            <a:ext cx="4506119" cy="1840843"/>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Student extends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matNo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completedCourses</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18" name="Text Box 5"/>
          <p:cNvSpPr txBox="1">
            <a:spLocks noChangeArrowheads="1"/>
          </p:cNvSpPr>
          <p:nvPr/>
        </p:nvSpPr>
        <p:spPr bwMode="auto">
          <a:xfrm>
            <a:off x="4140000" y="2520000"/>
            <a:ext cx="4506119" cy="1840843"/>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class Student extends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matNo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completedCourses</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endParaRPr>
          </a:p>
        </p:txBody>
      </p:sp>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30499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7" grpId="0" animBg="1"/>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Code Generation – </a:t>
            </a:r>
            <a:r>
              <a:rPr lang="de-AT" dirty="0" err="1"/>
              <a:t>Example</a:t>
            </a:r>
            <a:r>
              <a:rPr lang="de-AT" dirty="0"/>
              <a:t> (5/6)</a:t>
            </a:r>
          </a:p>
        </p:txBody>
      </p:sp>
      <p:sp>
        <p:nvSpPr>
          <p:cNvPr id="6" name="Text Box 5"/>
          <p:cNvSpPr txBox="1">
            <a:spLocks noChangeArrowheads="1"/>
          </p:cNvSpPr>
          <p:nvPr/>
        </p:nvSpPr>
        <p:spPr bwMode="auto">
          <a:xfrm>
            <a:off x="3060000" y="2376000"/>
            <a:ext cx="5953036" cy="2087064"/>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Employee extends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private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getAcctNo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return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pic>
        <p:nvPicPr>
          <p:cNvPr id="13" name="Grafik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0" y="1043997"/>
            <a:ext cx="4555338" cy="4727725"/>
          </a:xfrm>
          <a:prstGeom prst="rect">
            <a:avLst/>
          </a:prstGeom>
        </p:spPr>
      </p:pic>
      <p:pic>
        <p:nvPicPr>
          <p:cNvPr id="16" name="Grafik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000" y="1043998"/>
            <a:ext cx="4555338" cy="4727725"/>
          </a:xfrm>
          <a:prstGeom prst="rect">
            <a:avLst/>
          </a:prstGeom>
        </p:spPr>
      </p:pic>
      <p:pic>
        <p:nvPicPr>
          <p:cNvPr id="17" name="Grafik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8" name="Grafik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4000" y="1043999"/>
            <a:ext cx="4555338" cy="4727725"/>
          </a:xfrm>
          <a:prstGeom prst="rect">
            <a:avLst/>
          </a:prstGeom>
        </p:spPr>
      </p:pic>
      <p:sp>
        <p:nvSpPr>
          <p:cNvPr id="11" name="Text Box 5"/>
          <p:cNvSpPr txBox="1">
            <a:spLocks noChangeArrowheads="1"/>
          </p:cNvSpPr>
          <p:nvPr/>
        </p:nvSpPr>
        <p:spPr bwMode="auto">
          <a:xfrm>
            <a:off x="3059999" y="2376000"/>
            <a:ext cx="5953035" cy="2087064"/>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class Employee extends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private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getAcctNo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return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endParaRPr>
          </a:p>
        </p:txBody>
      </p:sp>
      <p:sp>
        <p:nvSpPr>
          <p:cNvPr id="12" name="Text Box 5"/>
          <p:cNvSpPr txBox="1">
            <a:spLocks noChangeArrowheads="1"/>
          </p:cNvSpPr>
          <p:nvPr/>
        </p:nvSpPr>
        <p:spPr bwMode="auto">
          <a:xfrm>
            <a:off x="3059998" y="2376000"/>
            <a:ext cx="5953035" cy="2087064"/>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Employee extends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private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getAcctNo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return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19" name="Text Box 5"/>
          <p:cNvSpPr txBox="1">
            <a:spLocks noChangeArrowheads="1"/>
          </p:cNvSpPr>
          <p:nvPr/>
        </p:nvSpPr>
        <p:spPr bwMode="auto">
          <a:xfrm>
            <a:off x="3059999" y="2376000"/>
            <a:ext cx="5953035" cy="2087064"/>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Employee extends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private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getAcctNo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return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20" name="Text Box 5"/>
          <p:cNvSpPr txBox="1">
            <a:spLocks noChangeArrowheads="1"/>
          </p:cNvSpPr>
          <p:nvPr/>
        </p:nvSpPr>
        <p:spPr bwMode="auto">
          <a:xfrm>
            <a:off x="3059999" y="2376000"/>
            <a:ext cx="5953035" cy="2087064"/>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Employee extends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private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getAcctNo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return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21" name="Text Box 5"/>
          <p:cNvSpPr txBox="1">
            <a:spLocks noChangeArrowheads="1"/>
          </p:cNvSpPr>
          <p:nvPr/>
        </p:nvSpPr>
        <p:spPr bwMode="auto">
          <a:xfrm>
            <a:off x="3006835" y="2376000"/>
            <a:ext cx="6084000" cy="2087064"/>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class Employee extends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UniversityMember</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private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getAcctNo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 {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return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acctNo</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courseExecutions</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endParaRPr>
          </a:p>
        </p:txBody>
      </p:sp>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18245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0" grpId="0" animBg="1"/>
      <p:bldP spid="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Code Generation – </a:t>
            </a:r>
            <a:r>
              <a:rPr lang="de-AT" dirty="0" err="1"/>
              <a:t>Example</a:t>
            </a:r>
            <a:r>
              <a:rPr lang="de-AT" dirty="0"/>
              <a:t> (6/6)</a:t>
            </a:r>
          </a:p>
        </p:txBody>
      </p:sp>
      <p:sp>
        <p:nvSpPr>
          <p:cNvPr id="6" name="Text Box 5"/>
          <p:cNvSpPr txBox="1">
            <a:spLocks noChangeArrowheads="1"/>
          </p:cNvSpPr>
          <p:nvPr/>
        </p:nvSpPr>
        <p:spPr bwMode="auto">
          <a:xfrm>
            <a:off x="4140000" y="2160000"/>
            <a:ext cx="4506119" cy="2579507"/>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year;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ESemester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semester;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Student [] student;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Course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Hashtable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support;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Key: employee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Value: (role, hours)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pic>
        <p:nvPicPr>
          <p:cNvPr id="16" name="Grafik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7" name="Grafik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18" name="Grafik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0" y="1043999"/>
            <a:ext cx="4555338" cy="4727725"/>
          </a:xfrm>
          <a:prstGeom prst="rect">
            <a:avLst/>
          </a:prstGeom>
        </p:spPr>
      </p:pic>
      <p:pic>
        <p:nvPicPr>
          <p:cNvPr id="20" name="Grafik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000" y="1044000"/>
            <a:ext cx="4555338" cy="4727725"/>
          </a:xfrm>
          <a:prstGeom prst="rect">
            <a:avLst/>
          </a:prstGeom>
        </p:spPr>
      </p:pic>
      <p:pic>
        <p:nvPicPr>
          <p:cNvPr id="21" name="Grafik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000" y="1043998"/>
            <a:ext cx="4555338" cy="4727725"/>
          </a:xfrm>
          <a:prstGeom prst="rect">
            <a:avLst/>
          </a:prstGeom>
        </p:spPr>
      </p:pic>
      <p:pic>
        <p:nvPicPr>
          <p:cNvPr id="22" name="Grafik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4000" y="1043998"/>
            <a:ext cx="4555338" cy="4727725"/>
          </a:xfrm>
          <a:prstGeom prst="rect">
            <a:avLst/>
          </a:prstGeom>
        </p:spPr>
      </p:pic>
      <p:pic>
        <p:nvPicPr>
          <p:cNvPr id="23" name="Grafik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4000" y="1043997"/>
            <a:ext cx="4555338" cy="4727725"/>
          </a:xfrm>
          <a:prstGeom prst="rect">
            <a:avLst/>
          </a:prstGeom>
        </p:spPr>
      </p:pic>
      <p:pic>
        <p:nvPicPr>
          <p:cNvPr id="24" name="Grafik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4000" y="1043996"/>
            <a:ext cx="4555338" cy="4727725"/>
          </a:xfrm>
          <a:prstGeom prst="rect">
            <a:avLst/>
          </a:prstGeom>
        </p:spPr>
      </p:pic>
      <p:sp>
        <p:nvSpPr>
          <p:cNvPr id="14" name="Text Box 5"/>
          <p:cNvSpPr txBox="1">
            <a:spLocks noChangeArrowheads="1"/>
          </p:cNvSpPr>
          <p:nvPr/>
        </p:nvSpPr>
        <p:spPr bwMode="auto">
          <a:xfrm>
            <a:off x="4140000" y="2160000"/>
            <a:ext cx="4506119" cy="2579507"/>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class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year;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ESemester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semester;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Student [] student;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Course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Hashtable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support;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Key: employee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Value: (role, hours)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endParaRPr>
          </a:p>
        </p:txBody>
      </p:sp>
      <p:sp>
        <p:nvSpPr>
          <p:cNvPr id="15" name="Text Box 5"/>
          <p:cNvSpPr txBox="1">
            <a:spLocks noChangeArrowheads="1"/>
          </p:cNvSpPr>
          <p:nvPr/>
        </p:nvSpPr>
        <p:spPr bwMode="auto">
          <a:xfrm>
            <a:off x="4140000" y="2160000"/>
            <a:ext cx="4506119" cy="2579507"/>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year;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ESemester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semester;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Student [] student;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Course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Hashtable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support;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Key: employee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Value: (role, hours)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25" name="Text Box 5"/>
          <p:cNvSpPr txBox="1">
            <a:spLocks noChangeArrowheads="1"/>
          </p:cNvSpPr>
          <p:nvPr/>
        </p:nvSpPr>
        <p:spPr bwMode="auto">
          <a:xfrm>
            <a:off x="4140000" y="2159999"/>
            <a:ext cx="4509416" cy="2579507"/>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year;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ESemester</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semester;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Student [] student;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Course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Hashtable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support;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Key: employee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Value: (role, hours)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26" name="Text Box 5"/>
          <p:cNvSpPr txBox="1">
            <a:spLocks noChangeArrowheads="1"/>
          </p:cNvSpPr>
          <p:nvPr/>
        </p:nvSpPr>
        <p:spPr bwMode="auto">
          <a:xfrm>
            <a:off x="4140000" y="2159999"/>
            <a:ext cx="4506119" cy="2579507"/>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year;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ESemester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semester;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public Student [] student;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Course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Hashtable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support;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Key: employee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Value: (role, hours)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27" name="Text Box 5"/>
          <p:cNvSpPr txBox="1">
            <a:spLocks noChangeArrowheads="1"/>
          </p:cNvSpPr>
          <p:nvPr/>
        </p:nvSpPr>
        <p:spPr bwMode="auto">
          <a:xfrm>
            <a:off x="4140000" y="2160000"/>
            <a:ext cx="4506119" cy="2579507"/>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year;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ESemester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semester;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Student [] student;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public Course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Hashtable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support;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Key: employee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 Value: (role, hours)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28" name="Text Box 5"/>
          <p:cNvSpPr txBox="1">
            <a:spLocks noChangeArrowheads="1"/>
          </p:cNvSpPr>
          <p:nvPr/>
        </p:nvSpPr>
        <p:spPr bwMode="auto">
          <a:xfrm>
            <a:off x="4140000" y="2160000"/>
            <a:ext cx="4506119" cy="2579507"/>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class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year;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ESemester</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semester;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Student [] student;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public Course </a:t>
            </a:r>
            <a:r>
              <a:rPr kumimoji="0" lang="en-US" sz="1600" b="0" i="0" u="none" strike="noStrike" kern="1200" cap="none" spc="0" normalizeH="0" baseline="0" noProof="0" dirty="0" err="1">
                <a:ln>
                  <a:noFill/>
                </a:ln>
                <a:solidFill>
                  <a:srgbClr val="343434"/>
                </a:solidFill>
                <a:effectLst/>
                <a:uLnTx/>
                <a:uFillTx/>
                <a:latin typeface="Courier" pitchFamily="49" charset="0"/>
                <a:ea typeface="+mn-ea"/>
                <a:cs typeface="+mn-cs"/>
              </a:rPr>
              <a:t>course</a:t>
            </a: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	</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Hashtable</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support;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 Key: employee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 Value: (role, hours)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343434"/>
              </a:solidFill>
              <a:effectLst/>
              <a:uLnTx/>
              <a:uFillTx/>
              <a:latin typeface="Courier" pitchFamily="49" charset="0"/>
              <a:ea typeface="+mn-ea"/>
              <a:cs typeface="+mn-cs"/>
            </a:endParaRPr>
          </a:p>
        </p:txBody>
      </p:sp>
      <p:sp>
        <p:nvSpPr>
          <p:cNvPr id="29" name="Text Box 5"/>
          <p:cNvSpPr txBox="1">
            <a:spLocks noChangeArrowheads="1"/>
          </p:cNvSpPr>
          <p:nvPr/>
        </p:nvSpPr>
        <p:spPr bwMode="auto">
          <a:xfrm>
            <a:off x="4140000" y="2159999"/>
            <a:ext cx="4506119" cy="2579507"/>
          </a:xfrm>
          <a:prstGeom prst="rect">
            <a:avLst/>
          </a:prstGeom>
          <a:ln cap="rnd">
            <a:round/>
            <a:headEnd/>
            <a:tailEnd/>
          </a:ln>
        </p:spPr>
        <p:style>
          <a:lnRef idx="2">
            <a:schemeClr val="dk1"/>
          </a:lnRef>
          <a:fillRef idx="1">
            <a:schemeClr val="lt1"/>
          </a:fillRef>
          <a:effectRef idx="0">
            <a:schemeClr val="dk1"/>
          </a:effectRef>
          <a:fontRef idx="minor">
            <a:schemeClr val="dk1"/>
          </a:fontRef>
        </p:style>
        <p:txBody>
          <a:bodyPr wrap="square" lIns="180000" tIns="180000" rIns="180000" bIns="180000">
            <a:spAutoFit/>
          </a:bodyPr>
          <a:lstStyle/>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class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CourseExecution</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int</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year;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ESemester</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semester;</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Student [] student;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Course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course</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public </a:t>
            </a:r>
            <a:r>
              <a:rPr kumimoji="0" lang="en-US" sz="1600" b="0" i="0" u="none" strike="noStrike" kern="1200" cap="none" spc="0" normalizeH="0" baseline="0" noProof="0" dirty="0" err="1">
                <a:ln>
                  <a:noFill/>
                </a:ln>
                <a:solidFill>
                  <a:srgbClr val="FE8400"/>
                </a:solidFill>
                <a:effectLst/>
                <a:uLnTx/>
                <a:uFillTx/>
                <a:latin typeface="Courier" pitchFamily="49" charset="0"/>
                <a:ea typeface="+mn-ea"/>
                <a:cs typeface="+mn-cs"/>
              </a:rPr>
              <a:t>Hashtable</a:t>
            </a: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support;</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 Key: employee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		// Value: (role, hours) </a:t>
            </a:r>
          </a:p>
          <a:p>
            <a:pPr marL="0" marR="0" lvl="0" indent="0" algn="l" defTabSz="3600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E8400"/>
                </a:solidFill>
                <a:effectLst/>
                <a:uLnTx/>
                <a:uFillTx/>
                <a:latin typeface="Courier" pitchFamily="49" charset="0"/>
                <a:ea typeface="+mn-ea"/>
                <a:cs typeface="+mn-cs"/>
              </a:rPr>
              <a:t>}</a:t>
            </a:r>
            <a:endParaRPr kumimoji="0" lang="de-AT" sz="1600" b="0" i="0" u="none" strike="noStrike" kern="1200" cap="none" spc="0" normalizeH="0" baseline="0" noProof="0" dirty="0">
              <a:ln>
                <a:noFill/>
              </a:ln>
              <a:solidFill>
                <a:srgbClr val="FE8400"/>
              </a:solidFill>
              <a:effectLst/>
              <a:uLnTx/>
              <a:uFillTx/>
              <a:latin typeface="Courier" pitchFamily="49" charset="0"/>
              <a:ea typeface="+mn-ea"/>
              <a:cs typeface="+mn-cs"/>
            </a:endParaRPr>
          </a:p>
        </p:txBody>
      </p:sp>
      <p:sp>
        <p:nvSpPr>
          <p:cNvPr id="5" name="Foliennummernplatzhalter 4"/>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410933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25" grpId="0" animBg="1"/>
      <p:bldP spid="26" grpId="0" animBg="1"/>
      <p:bldP spid="27" grpId="0" animBg="1"/>
      <p:bldP spid="28" grpId="0" animBg="1"/>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09507" name="Group 3"/>
          <p:cNvGraphicFramePr>
            <a:graphicFrameLocks noGrp="1"/>
          </p:cNvGraphicFramePr>
          <p:nvPr>
            <p:ph idx="4294967295"/>
          </p:nvPr>
        </p:nvGraphicFramePr>
        <p:xfrm>
          <a:off x="415132" y="1073835"/>
          <a:ext cx="8313737" cy="4710331"/>
        </p:xfrm>
        <a:graphic>
          <a:graphicData uri="http://schemas.openxmlformats.org/drawingml/2006/table">
            <a:tbl>
              <a:tblPr/>
              <a:tblGrid>
                <a:gridCol w="2134988">
                  <a:extLst>
                    <a:ext uri="{9D8B030D-6E8A-4147-A177-3AD203B41FA5}">
                      <a16:colId xmlns:a16="http://schemas.microsoft.com/office/drawing/2014/main" xmlns="" val="20000"/>
                    </a:ext>
                  </a:extLst>
                </a:gridCol>
                <a:gridCol w="1907123">
                  <a:extLst>
                    <a:ext uri="{9D8B030D-6E8A-4147-A177-3AD203B41FA5}">
                      <a16:colId xmlns:a16="http://schemas.microsoft.com/office/drawing/2014/main" xmlns="" val="20001"/>
                    </a:ext>
                  </a:extLst>
                </a:gridCol>
                <a:gridCol w="4271626">
                  <a:extLst>
                    <a:ext uri="{9D8B030D-6E8A-4147-A177-3AD203B41FA5}">
                      <a16:colId xmlns:a16="http://schemas.microsoft.com/office/drawing/2014/main" xmlns="" val="20002"/>
                    </a:ext>
                  </a:extLst>
                </a:gridCol>
              </a:tblGrid>
              <a:tr h="360363">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de-AT" sz="1800" b="1" i="0" u="none" strike="noStrike" cap="none" normalizeH="0" baseline="0" dirty="0">
                          <a:ln>
                            <a:noFill/>
                          </a:ln>
                          <a:solidFill>
                            <a:srgbClr val="000066"/>
                          </a:solidFill>
                          <a:effectLst/>
                          <a:latin typeface="Verdana" pitchFamily="34" charset="0"/>
                        </a:rPr>
                        <a:t>Name</a:t>
                      </a:r>
                    </a:p>
                  </a:txBody>
                  <a:tcPr marL="96852" marR="96852"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de-AT" sz="1800" b="1" i="0" u="none" strike="noStrike" cap="none" normalizeH="0" baseline="0" dirty="0">
                          <a:ln>
                            <a:noFill/>
                          </a:ln>
                          <a:solidFill>
                            <a:srgbClr val="000066"/>
                          </a:solidFill>
                          <a:effectLst/>
                          <a:latin typeface="Verdana" pitchFamily="34" charset="0"/>
                        </a:rPr>
                        <a:t>Notation</a:t>
                      </a:r>
                    </a:p>
                  </a:txBody>
                  <a:tcPr marL="96852" marR="968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de-AT" sz="1800" b="1" i="0" u="none" strike="noStrike" cap="none" normalizeH="0" baseline="0" dirty="0">
                          <a:ln>
                            <a:noFill/>
                          </a:ln>
                          <a:solidFill>
                            <a:srgbClr val="000066"/>
                          </a:solidFill>
                          <a:effectLst/>
                          <a:latin typeface="Verdana" pitchFamily="34" charset="0"/>
                        </a:rPr>
                        <a:t>Description</a:t>
                      </a:r>
                    </a:p>
                  </a:txBody>
                  <a:tcPr marL="96852" marR="96852"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566062">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IE" sz="1800" b="0" i="0" u="none" strike="noStrike" cap="none" normalizeH="0" baseline="0" noProof="0" dirty="0">
                          <a:ln>
                            <a:noFill/>
                          </a:ln>
                          <a:solidFill>
                            <a:srgbClr val="000066"/>
                          </a:solidFill>
                          <a:effectLst/>
                          <a:latin typeface="Verdana" pitchFamily="34" charset="0"/>
                        </a:rPr>
                        <a:t>Class</a:t>
                      </a:r>
                    </a:p>
                  </a:txBody>
                  <a:tcPr marL="96852" marR="96852"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de-AT" sz="1600" b="0" i="0" u="none" strike="noStrike" cap="none" normalizeH="0" baseline="0">
                        <a:ln>
                          <a:noFill/>
                        </a:ln>
                        <a:solidFill>
                          <a:schemeClr val="tx1"/>
                        </a:solidFill>
                        <a:effectLst/>
                        <a:latin typeface="Verdana" pitchFamily="34" charset="0"/>
                      </a:endParaRPr>
                    </a:p>
                  </a:txBody>
                  <a:tcPr marL="96852" marR="968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CA" sz="1800" b="0" i="0" u="none" strike="noStrike" cap="none" normalizeH="0" baseline="0" noProof="0" dirty="0">
                          <a:ln>
                            <a:noFill/>
                          </a:ln>
                          <a:solidFill>
                            <a:schemeClr val="tx1"/>
                          </a:solidFill>
                          <a:effectLst/>
                          <a:latin typeface="Verdana" pitchFamily="34" charset="0"/>
                        </a:rPr>
                        <a:t>Description of the structure and behavior of a set of objects</a:t>
                      </a:r>
                    </a:p>
                  </a:txBody>
                  <a:tcPr marL="96852" marR="96852"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306896">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IE" sz="1800" b="0" i="0" u="none" strike="noStrike" cap="none" normalizeH="0" baseline="0" noProof="0" dirty="0">
                          <a:ln>
                            <a:noFill/>
                          </a:ln>
                          <a:solidFill>
                            <a:srgbClr val="000066"/>
                          </a:solidFill>
                          <a:effectLst/>
                          <a:latin typeface="Verdana" pitchFamily="34" charset="0"/>
                        </a:rPr>
                        <a:t>Abstract class</a:t>
                      </a:r>
                    </a:p>
                  </a:txBody>
                  <a:tcPr marL="96852" marR="96852"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de-AT" sz="1800" b="0" i="0" u="none" strike="noStrike" cap="none" normalizeH="0" baseline="0" dirty="0">
                        <a:ln>
                          <a:noFill/>
                        </a:ln>
                        <a:solidFill>
                          <a:schemeClr val="tx1"/>
                        </a:solidFill>
                        <a:effectLst/>
                        <a:latin typeface="Verdana" pitchFamily="34" charset="0"/>
                      </a:endParaRPr>
                    </a:p>
                  </a:txBody>
                  <a:tcPr marL="96852" marR="968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CA" sz="1800" b="0" i="0" u="none" strike="noStrike" cap="none" normalizeH="0" baseline="0" noProof="0" dirty="0">
                          <a:ln>
                            <a:noFill/>
                          </a:ln>
                          <a:solidFill>
                            <a:schemeClr val="tx1"/>
                          </a:solidFill>
                          <a:effectLst/>
                          <a:latin typeface="Verdana" pitchFamily="34" charset="0"/>
                        </a:rPr>
                        <a:t>Class that cannot be instantiated</a:t>
                      </a:r>
                    </a:p>
                  </a:txBody>
                  <a:tcPr marL="96852" marR="96852"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471613">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IE" sz="1800" b="0" i="0" u="none" strike="noStrike" cap="none" normalizeH="0" baseline="0" noProof="0" dirty="0">
                          <a:ln>
                            <a:noFill/>
                          </a:ln>
                          <a:solidFill>
                            <a:srgbClr val="000066"/>
                          </a:solidFill>
                          <a:effectLst/>
                          <a:latin typeface="Verdana" pitchFamily="34" charset="0"/>
                        </a:rPr>
                        <a:t>Association</a:t>
                      </a:r>
                    </a:p>
                  </a:txBody>
                  <a:tcPr marL="96852" marR="96852"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de-AT" sz="1800" b="0" i="0" u="none" strike="noStrike" cap="none" normalizeH="0" baseline="0">
                        <a:ln>
                          <a:noFill/>
                        </a:ln>
                        <a:solidFill>
                          <a:schemeClr val="tx1"/>
                        </a:solidFill>
                        <a:effectLst/>
                        <a:latin typeface="Verdana" pitchFamily="34" charset="0"/>
                      </a:endParaRPr>
                    </a:p>
                  </a:txBody>
                  <a:tcPr marL="96852" marR="968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r>
                        <a:rPr lang="en-CA" sz="1800" b="0" i="0" u="none" strike="noStrike" kern="1200" baseline="0" noProof="0" dirty="0">
                          <a:solidFill>
                            <a:schemeClr val="tx1"/>
                          </a:solidFill>
                          <a:latin typeface="+mn-lt"/>
                          <a:ea typeface="+mn-ea"/>
                          <a:cs typeface="+mn-cs"/>
                        </a:rPr>
                        <a:t>Relationship between classes:</a:t>
                      </a:r>
                    </a:p>
                    <a:p>
                      <a:r>
                        <a:rPr lang="en-CA" sz="1800" b="0" i="0" u="none" strike="noStrike" kern="1200" baseline="0" noProof="0" dirty="0">
                          <a:solidFill>
                            <a:schemeClr val="tx1"/>
                          </a:solidFill>
                          <a:latin typeface="+mn-lt"/>
                          <a:ea typeface="+mn-ea"/>
                          <a:cs typeface="+mn-cs"/>
                        </a:rPr>
                        <a:t>navigability unspecified,</a:t>
                      </a:r>
                    </a:p>
                    <a:p>
                      <a:r>
                        <a:rPr lang="en-CA" sz="1800" b="0" i="0" u="none" strike="noStrike" kern="1200" baseline="0" noProof="0" dirty="0">
                          <a:solidFill>
                            <a:schemeClr val="tx1"/>
                          </a:solidFill>
                          <a:latin typeface="+mn-lt"/>
                          <a:ea typeface="+mn-ea"/>
                          <a:cs typeface="+mn-cs"/>
                        </a:rPr>
                        <a:t>navigable in both directions,</a:t>
                      </a:r>
                    </a:p>
                    <a:p>
                      <a:r>
                        <a:rPr lang="en-CA" sz="1800" b="0" i="0" u="none" strike="noStrike" kern="1200" baseline="0" noProof="0" dirty="0">
                          <a:solidFill>
                            <a:schemeClr val="tx1"/>
                          </a:solidFill>
                          <a:latin typeface="+mn-lt"/>
                          <a:ea typeface="+mn-ea"/>
                          <a:cs typeface="+mn-cs"/>
                        </a:rPr>
                        <a:t>not navigable in one direction</a:t>
                      </a:r>
                      <a:endParaRPr kumimoji="0" lang="en-CA" sz="1800" b="0" i="0" u="none" strike="noStrike" cap="none" normalizeH="0" baseline="0" noProof="0" dirty="0">
                        <a:ln>
                          <a:noFill/>
                        </a:ln>
                        <a:solidFill>
                          <a:schemeClr val="tx1"/>
                        </a:solidFill>
                        <a:effectLst/>
                        <a:latin typeface="Verdana" pitchFamily="34" charset="0"/>
                      </a:endParaRPr>
                    </a:p>
                  </a:txBody>
                  <a:tcPr marL="96852" marR="96852"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55318" name="Rectangle 2"/>
          <p:cNvSpPr>
            <a:spLocks noGrp="1" noChangeArrowheads="1"/>
          </p:cNvSpPr>
          <p:nvPr>
            <p:ph type="title"/>
          </p:nvPr>
        </p:nvSpPr>
        <p:spPr>
          <a:xfrm>
            <a:off x="323850" y="152400"/>
            <a:ext cx="8534400" cy="776288"/>
          </a:xfrm>
        </p:spPr>
        <p:txBody>
          <a:bodyPr/>
          <a:lstStyle/>
          <a:p>
            <a:pPr eaLnBrk="1" hangingPunct="1"/>
            <a:r>
              <a:rPr lang="en-US" dirty="0"/>
              <a:t>Notation Elements </a:t>
            </a:r>
            <a:r>
              <a:rPr lang="en-US" noProof="0" dirty="0"/>
              <a:t>(1/3)</a:t>
            </a:r>
          </a:p>
        </p:txBody>
      </p:sp>
      <p:sp>
        <p:nvSpPr>
          <p:cNvPr id="55319" name="Text Box 34"/>
          <p:cNvSpPr txBox="1">
            <a:spLocks noChangeArrowheads="1"/>
          </p:cNvSpPr>
          <p:nvPr/>
        </p:nvSpPr>
        <p:spPr bwMode="auto">
          <a:xfrm>
            <a:off x="3543491" y="3128272"/>
            <a:ext cx="436562" cy="244475"/>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AT" sz="1000" b="0" i="0" u="none" strike="noStrike" kern="1200" cap="none" spc="0" normalizeH="0" baseline="0" noProof="0" dirty="0">
                <a:ln>
                  <a:noFill/>
                </a:ln>
                <a:solidFill>
                  <a:srgbClr val="343434"/>
                </a:solidFill>
                <a:effectLst/>
                <a:uLnTx/>
                <a:uFillTx/>
                <a:latin typeface="Arial" pitchFamily="34" charset="0"/>
                <a:ea typeface="+mn-ea"/>
                <a:cs typeface="+mn-cs"/>
              </a:rPr>
              <a:t>oder</a:t>
            </a: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5143" y="1587348"/>
            <a:ext cx="1106426" cy="1277115"/>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4351" y="3243959"/>
            <a:ext cx="1581915" cy="829058"/>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4351" y="4460995"/>
            <a:ext cx="1588011" cy="1158242"/>
          </a:xfrm>
          <a:prstGeom prst="rect">
            <a:avLst/>
          </a:prstGeom>
        </p:spPr>
      </p:pic>
      <p:sp>
        <p:nvSpPr>
          <p:cNvPr id="6" name="Foliennummernplatzhalter 5"/>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B6842B-68D1-436B-9D30-DAA88B1DB85F}"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50884938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noProof="0" dirty="0"/>
              <a:t>Attribute Syntax - Visibility</a:t>
            </a:r>
          </a:p>
        </p:txBody>
      </p:sp>
      <p:sp>
        <p:nvSpPr>
          <p:cNvPr id="14" name="Textplatzhalter 13"/>
          <p:cNvSpPr>
            <a:spLocks noGrp="1"/>
          </p:cNvSpPr>
          <p:nvPr>
            <p:ph type="body" sz="quarter" idx="13"/>
          </p:nvPr>
        </p:nvSpPr>
        <p:spPr>
          <a:xfrm>
            <a:off x="4343400" y="2464420"/>
            <a:ext cx="4616309" cy="3393472"/>
          </a:xfrm>
        </p:spPr>
        <p:txBody>
          <a:bodyPr/>
          <a:lstStyle/>
          <a:p>
            <a:pPr eaLnBrk="1" hangingPunct="1">
              <a:defRPr/>
            </a:pPr>
            <a:r>
              <a:rPr lang="en-US" dirty="0"/>
              <a:t>Who is permitted to access the attribute</a:t>
            </a:r>
          </a:p>
          <a:p>
            <a:pPr lvl="1" eaLnBrk="1" hangingPunct="1">
              <a:defRPr/>
            </a:pPr>
            <a:r>
              <a:rPr lang="en-US" dirty="0"/>
              <a:t>+ ... public:  everybody</a:t>
            </a:r>
          </a:p>
          <a:p>
            <a:pPr lvl="1" eaLnBrk="1" hangingPunct="1">
              <a:defRPr/>
            </a:pPr>
            <a:r>
              <a:rPr lang="en-US" dirty="0"/>
              <a:t>-	 ... private: only the object itself</a:t>
            </a:r>
          </a:p>
          <a:p>
            <a:pPr lvl="1" eaLnBrk="1" hangingPunct="1">
              <a:defRPr/>
            </a:pPr>
            <a:r>
              <a:rPr lang="en-US" dirty="0"/>
              <a:t># ... protected: class itself and subclasses</a:t>
            </a:r>
          </a:p>
          <a:p>
            <a:pPr lvl="1" eaLnBrk="1" hangingPunct="1">
              <a:defRPr/>
            </a:pPr>
            <a:r>
              <a:rPr lang="en-US" dirty="0"/>
              <a:t>~ ... package: classes that are in the same package</a:t>
            </a:r>
            <a:endParaRPr lang="en-US" b="1" dirty="0"/>
          </a:p>
          <a:p>
            <a:endParaRPr lang="en-US" dirty="0"/>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133" y="1130310"/>
            <a:ext cx="8465147" cy="770350"/>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289" y="2464420"/>
            <a:ext cx="4199279" cy="3021980"/>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44128956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0531" name="Group 3"/>
          <p:cNvGraphicFramePr>
            <a:graphicFrameLocks noGrp="1"/>
          </p:cNvGraphicFramePr>
          <p:nvPr>
            <p:ph idx="4294967295"/>
          </p:nvPr>
        </p:nvGraphicFramePr>
        <p:xfrm>
          <a:off x="415131" y="1088707"/>
          <a:ext cx="8313738" cy="4680586"/>
        </p:xfrm>
        <a:graphic>
          <a:graphicData uri="http://schemas.openxmlformats.org/drawingml/2006/table">
            <a:tbl>
              <a:tblPr/>
              <a:tblGrid>
                <a:gridCol w="2135108">
                  <a:extLst>
                    <a:ext uri="{9D8B030D-6E8A-4147-A177-3AD203B41FA5}">
                      <a16:colId xmlns:a16="http://schemas.microsoft.com/office/drawing/2014/main" xmlns="" val="20000"/>
                    </a:ext>
                  </a:extLst>
                </a:gridCol>
                <a:gridCol w="1906806">
                  <a:extLst>
                    <a:ext uri="{9D8B030D-6E8A-4147-A177-3AD203B41FA5}">
                      <a16:colId xmlns:a16="http://schemas.microsoft.com/office/drawing/2014/main" xmlns="" val="20001"/>
                    </a:ext>
                  </a:extLst>
                </a:gridCol>
                <a:gridCol w="4271824">
                  <a:extLst>
                    <a:ext uri="{9D8B030D-6E8A-4147-A177-3AD203B41FA5}">
                      <a16:colId xmlns:a16="http://schemas.microsoft.com/office/drawing/2014/main" xmlns="" val="20002"/>
                    </a:ext>
                  </a:extLst>
                </a:gridCol>
              </a:tblGrid>
              <a:tr h="360363">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de-AT" sz="1800" b="1" i="0" u="none" strike="noStrike" cap="none" normalizeH="0" baseline="0" dirty="0">
                          <a:ln>
                            <a:noFill/>
                          </a:ln>
                          <a:solidFill>
                            <a:srgbClr val="000066"/>
                          </a:solidFill>
                          <a:effectLst/>
                          <a:latin typeface="Verdana" pitchFamily="34" charset="0"/>
                        </a:rPr>
                        <a:t>Name</a:t>
                      </a:r>
                    </a:p>
                  </a:txBody>
                  <a:tcPr marL="94305" marR="94305"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de-AT" sz="1800" b="1" i="0" u="none" strike="noStrike" cap="none" normalizeH="0" baseline="0" dirty="0">
                          <a:ln>
                            <a:noFill/>
                          </a:ln>
                          <a:solidFill>
                            <a:srgbClr val="000066"/>
                          </a:solidFill>
                          <a:effectLst/>
                          <a:latin typeface="Verdana" pitchFamily="34" charset="0"/>
                        </a:rPr>
                        <a:t>Notation</a:t>
                      </a:r>
                    </a:p>
                  </a:txBody>
                  <a:tcPr marL="94305" marR="943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de-AT" sz="1800" b="1" i="0" u="none" strike="noStrike" cap="none" normalizeH="0" baseline="0" dirty="0">
                          <a:ln>
                            <a:noFill/>
                          </a:ln>
                          <a:solidFill>
                            <a:srgbClr val="000066"/>
                          </a:solidFill>
                          <a:effectLst/>
                          <a:latin typeface="Verdana" pitchFamily="34" charset="0"/>
                        </a:rPr>
                        <a:t>Description</a:t>
                      </a:r>
                    </a:p>
                  </a:txBody>
                  <a:tcPr marL="94305" marR="94305"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419225">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rgbClr val="000066"/>
                          </a:solidFill>
                          <a:effectLst/>
                          <a:latin typeface="Verdana" pitchFamily="34" charset="0"/>
                        </a:rPr>
                        <a:t>n-</a:t>
                      </a:r>
                      <a:r>
                        <a:rPr kumimoji="0" lang="en-TT" sz="1800" b="0" i="0" u="none" strike="noStrike" cap="none" normalizeH="0" baseline="0" noProof="0" dirty="0" err="1">
                          <a:ln>
                            <a:noFill/>
                          </a:ln>
                          <a:solidFill>
                            <a:srgbClr val="000066"/>
                          </a:solidFill>
                          <a:effectLst/>
                          <a:latin typeface="Verdana" pitchFamily="34" charset="0"/>
                        </a:rPr>
                        <a:t>ary</a:t>
                      </a:r>
                      <a:r>
                        <a:rPr kumimoji="0" lang="en-TT" sz="1800" b="0" i="0" u="none" strike="noStrike" cap="none" normalizeH="0" baseline="0" noProof="0" dirty="0">
                          <a:ln>
                            <a:noFill/>
                          </a:ln>
                          <a:solidFill>
                            <a:srgbClr val="000066"/>
                          </a:solidFill>
                          <a:effectLst/>
                          <a:latin typeface="Verdana" pitchFamily="34" charset="0"/>
                        </a:rPr>
                        <a:t> association</a:t>
                      </a:r>
                    </a:p>
                  </a:txBody>
                  <a:tcPr marL="94305" marR="94305"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en-TT" sz="1800" b="0" i="0" u="none" strike="noStrike" cap="none" normalizeH="0" baseline="0" noProof="0" dirty="0">
                        <a:ln>
                          <a:noFill/>
                        </a:ln>
                        <a:solidFill>
                          <a:schemeClr val="tx1"/>
                        </a:solidFill>
                        <a:effectLst/>
                        <a:latin typeface="Verdana" pitchFamily="34" charset="0"/>
                      </a:endParaRPr>
                    </a:p>
                  </a:txBody>
                  <a:tcPr marL="94305" marR="943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chemeClr val="tx1"/>
                          </a:solidFill>
                          <a:effectLst/>
                          <a:latin typeface="Verdana" pitchFamily="34" charset="0"/>
                        </a:rPr>
                        <a:t>Relationship between n (here 3) classes</a:t>
                      </a:r>
                    </a:p>
                  </a:txBody>
                  <a:tcPr marL="94305" marR="94305"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23988">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rgbClr val="000066"/>
                          </a:solidFill>
                          <a:effectLst/>
                          <a:latin typeface="Verdana" pitchFamily="34" charset="0"/>
                        </a:rPr>
                        <a:t>Association class</a:t>
                      </a:r>
                    </a:p>
                  </a:txBody>
                  <a:tcPr marL="94305" marR="94305"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en-TT" sz="1800" b="0" i="0" u="none" strike="noStrike" cap="none" normalizeH="0" baseline="0" noProof="0" dirty="0">
                        <a:ln>
                          <a:noFill/>
                        </a:ln>
                        <a:solidFill>
                          <a:schemeClr val="tx1"/>
                        </a:solidFill>
                        <a:effectLst/>
                        <a:latin typeface="Verdana" pitchFamily="34" charset="0"/>
                      </a:endParaRPr>
                    </a:p>
                  </a:txBody>
                  <a:tcPr marL="94305" marR="943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chemeClr val="tx1"/>
                          </a:solidFill>
                          <a:effectLst/>
                          <a:latin typeface="Verdana" pitchFamily="34" charset="0"/>
                        </a:rPr>
                        <a:t>More detailed description of an association</a:t>
                      </a:r>
                    </a:p>
                  </a:txBody>
                  <a:tcPr marL="94305" marR="94305"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471613">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1" i="0" u="none" strike="noStrike" cap="none" normalizeH="0" baseline="0" noProof="0" dirty="0" err="1">
                          <a:ln>
                            <a:noFill/>
                          </a:ln>
                          <a:solidFill>
                            <a:srgbClr val="000066"/>
                          </a:solidFill>
                          <a:effectLst/>
                          <a:latin typeface="Courier" pitchFamily="49" charset="0"/>
                        </a:rPr>
                        <a:t>xor</a:t>
                      </a:r>
                      <a:r>
                        <a:rPr kumimoji="0" lang="en-TT" sz="1800" b="0" i="0" u="none" strike="noStrike" cap="none" normalizeH="0" baseline="0" noProof="0" dirty="0">
                          <a:ln>
                            <a:noFill/>
                          </a:ln>
                          <a:solidFill>
                            <a:srgbClr val="000066"/>
                          </a:solidFill>
                          <a:effectLst/>
                          <a:latin typeface="Verdana" pitchFamily="34" charset="0"/>
                        </a:rPr>
                        <a:t> relationship</a:t>
                      </a:r>
                    </a:p>
                  </a:txBody>
                  <a:tcPr marL="94305" marR="94305"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en-TT" sz="1800" b="0" i="0" u="none" strike="noStrike" cap="none" normalizeH="0" baseline="0" noProof="0" dirty="0">
                        <a:ln>
                          <a:noFill/>
                        </a:ln>
                        <a:solidFill>
                          <a:schemeClr val="tx1"/>
                        </a:solidFill>
                        <a:effectLst/>
                        <a:latin typeface="Verdana" pitchFamily="34" charset="0"/>
                      </a:endParaRPr>
                    </a:p>
                  </a:txBody>
                  <a:tcPr marL="94305" marR="943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chemeClr val="tx1"/>
                          </a:solidFill>
                          <a:effectLst/>
                          <a:latin typeface="Verdana" pitchFamily="34" charset="0"/>
                        </a:rPr>
                        <a:t>An object of </a:t>
                      </a:r>
                      <a:r>
                        <a:rPr kumimoji="0" lang="en-TT" sz="1800" b="1" i="0" u="none" strike="noStrike" cap="none" normalizeH="0" baseline="0" noProof="0" dirty="0">
                          <a:ln>
                            <a:noFill/>
                          </a:ln>
                          <a:solidFill>
                            <a:schemeClr val="tx1"/>
                          </a:solidFill>
                          <a:effectLst/>
                          <a:latin typeface="Courier" pitchFamily="49" charset="0"/>
                        </a:rPr>
                        <a:t>C</a:t>
                      </a:r>
                      <a:r>
                        <a:rPr kumimoji="0" lang="en-TT" sz="1800" b="0" i="0" u="none" strike="noStrike" cap="none" normalizeH="0" baseline="0" noProof="0" dirty="0">
                          <a:ln>
                            <a:noFill/>
                          </a:ln>
                          <a:solidFill>
                            <a:schemeClr val="tx1"/>
                          </a:solidFill>
                          <a:effectLst/>
                          <a:latin typeface="Verdana" pitchFamily="34" charset="0"/>
                        </a:rPr>
                        <a:t> is in a relationship with an object of </a:t>
                      </a:r>
                      <a:r>
                        <a:rPr kumimoji="0" lang="en-TT" sz="1800" b="1" i="0" u="none" strike="noStrike" cap="none" normalizeH="0" baseline="0" noProof="0" dirty="0">
                          <a:ln>
                            <a:noFill/>
                          </a:ln>
                          <a:solidFill>
                            <a:schemeClr val="tx1"/>
                          </a:solidFill>
                          <a:effectLst/>
                          <a:latin typeface="Courier" pitchFamily="49" charset="0"/>
                        </a:rPr>
                        <a:t>A</a:t>
                      </a:r>
                      <a:r>
                        <a:rPr kumimoji="0" lang="en-TT" sz="1800" b="0" i="0" u="none" strike="noStrike" cap="none" normalizeH="0" baseline="0" noProof="0" dirty="0">
                          <a:ln>
                            <a:noFill/>
                          </a:ln>
                          <a:solidFill>
                            <a:schemeClr val="tx1"/>
                          </a:solidFill>
                          <a:effectLst/>
                          <a:latin typeface="Verdana" pitchFamily="34" charset="0"/>
                        </a:rPr>
                        <a:t> or with an object of </a:t>
                      </a:r>
                      <a:r>
                        <a:rPr kumimoji="0" lang="en-TT" sz="1800" b="1" i="0" u="none" strike="noStrike" cap="none" normalizeH="0" baseline="0" noProof="0" dirty="0">
                          <a:ln>
                            <a:noFill/>
                          </a:ln>
                          <a:solidFill>
                            <a:schemeClr val="tx1"/>
                          </a:solidFill>
                          <a:effectLst/>
                          <a:latin typeface="Courier" pitchFamily="49" charset="0"/>
                        </a:rPr>
                        <a:t>B</a:t>
                      </a:r>
                      <a:r>
                        <a:rPr kumimoji="0" lang="en-TT" sz="1800" b="1" i="0" u="none" strike="noStrike" cap="none" normalizeH="0" baseline="0" noProof="0" dirty="0">
                          <a:ln>
                            <a:noFill/>
                          </a:ln>
                          <a:solidFill>
                            <a:schemeClr val="tx1"/>
                          </a:solidFill>
                          <a:effectLst/>
                          <a:latin typeface="Verdana" pitchFamily="34" charset="0"/>
                        </a:rPr>
                        <a:t> </a:t>
                      </a:r>
                      <a:r>
                        <a:rPr kumimoji="0" lang="en-TT" sz="1800" b="0" i="0" u="none" strike="noStrike" cap="none" normalizeH="0" baseline="0" noProof="0" dirty="0">
                          <a:ln>
                            <a:noFill/>
                          </a:ln>
                          <a:solidFill>
                            <a:schemeClr val="tx1"/>
                          </a:solidFill>
                          <a:effectLst/>
                          <a:latin typeface="Verdana" pitchFamily="34" charset="0"/>
                        </a:rPr>
                        <a:t>but not with both</a:t>
                      </a:r>
                    </a:p>
                  </a:txBody>
                  <a:tcPr marL="94305" marR="94305"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56342" name="Rectangle 2"/>
          <p:cNvSpPr>
            <a:spLocks noGrp="1" noChangeArrowheads="1"/>
          </p:cNvSpPr>
          <p:nvPr>
            <p:ph type="title"/>
          </p:nvPr>
        </p:nvSpPr>
        <p:spPr>
          <a:xfrm>
            <a:off x="323850" y="152400"/>
            <a:ext cx="8534400" cy="776288"/>
          </a:xfrm>
        </p:spPr>
        <p:txBody>
          <a:bodyPr/>
          <a:lstStyle/>
          <a:p>
            <a:pPr eaLnBrk="1" hangingPunct="1"/>
            <a:r>
              <a:rPr lang="en-US" dirty="0"/>
              <a:t>Notation Elements </a:t>
            </a:r>
            <a:r>
              <a:rPr lang="en-US" noProof="0" dirty="0"/>
              <a:t>(2/3)</a:t>
            </a: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881" y="1777260"/>
            <a:ext cx="1588011" cy="813818"/>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881" y="3172208"/>
            <a:ext cx="1588011" cy="813818"/>
          </a:xfrm>
          <a:prstGeom prst="rect">
            <a:avLst/>
          </a:prstGeom>
        </p:spPr>
      </p:pic>
      <p:pic>
        <p:nvPicPr>
          <p:cNvPr id="4"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881" y="4642666"/>
            <a:ext cx="1588011" cy="813818"/>
          </a:xfrm>
          <a:prstGeom prst="rect">
            <a:avLst/>
          </a:prstGeom>
        </p:spPr>
      </p:pic>
      <p:sp>
        <p:nvSpPr>
          <p:cNvPr id="6" name="Foliennummernplatzhalter 5"/>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B6842B-68D1-436B-9D30-DAA88B1DB85F}"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20036186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323850" y="152400"/>
            <a:ext cx="8534400" cy="776288"/>
          </a:xfrm>
        </p:spPr>
        <p:txBody>
          <a:bodyPr/>
          <a:lstStyle/>
          <a:p>
            <a:pPr eaLnBrk="1" hangingPunct="1"/>
            <a:r>
              <a:rPr lang="en-US" dirty="0"/>
              <a:t>Notation Elements </a:t>
            </a:r>
            <a:r>
              <a:rPr lang="en-US" noProof="0" dirty="0"/>
              <a:t>(3/3)</a:t>
            </a:r>
          </a:p>
        </p:txBody>
      </p:sp>
      <p:graphicFrame>
        <p:nvGraphicFramePr>
          <p:cNvPr id="2711589" name="Group 37"/>
          <p:cNvGraphicFramePr>
            <a:graphicFrameLocks noGrp="1"/>
          </p:cNvGraphicFramePr>
          <p:nvPr>
            <p:ph idx="4294967295"/>
          </p:nvPr>
        </p:nvGraphicFramePr>
        <p:xfrm>
          <a:off x="424657" y="1193848"/>
          <a:ext cx="8294687" cy="4470305"/>
        </p:xfrm>
        <a:graphic>
          <a:graphicData uri="http://schemas.openxmlformats.org/drawingml/2006/table">
            <a:tbl>
              <a:tblPr/>
              <a:tblGrid>
                <a:gridCol w="2192848">
                  <a:extLst>
                    <a:ext uri="{9D8B030D-6E8A-4147-A177-3AD203B41FA5}">
                      <a16:colId xmlns:a16="http://schemas.microsoft.com/office/drawing/2014/main" xmlns="" val="20000"/>
                    </a:ext>
                  </a:extLst>
                </a:gridCol>
                <a:gridCol w="1959966">
                  <a:extLst>
                    <a:ext uri="{9D8B030D-6E8A-4147-A177-3AD203B41FA5}">
                      <a16:colId xmlns:a16="http://schemas.microsoft.com/office/drawing/2014/main" xmlns="" val="20001"/>
                    </a:ext>
                  </a:extLst>
                </a:gridCol>
                <a:gridCol w="4141873">
                  <a:extLst>
                    <a:ext uri="{9D8B030D-6E8A-4147-A177-3AD203B41FA5}">
                      <a16:colId xmlns:a16="http://schemas.microsoft.com/office/drawing/2014/main" xmlns="" val="20002"/>
                    </a:ext>
                  </a:extLst>
                </a:gridCol>
              </a:tblGrid>
              <a:tr h="496888">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de-AT" sz="1800" b="1" i="0" u="none" strike="noStrike" cap="none" normalizeH="0" baseline="0" dirty="0">
                          <a:ln>
                            <a:noFill/>
                          </a:ln>
                          <a:solidFill>
                            <a:srgbClr val="000066"/>
                          </a:solidFill>
                          <a:effectLst/>
                          <a:latin typeface="Verdana" pitchFamily="34" charset="0"/>
                        </a:rPr>
                        <a:t>Name</a:t>
                      </a:r>
                    </a:p>
                  </a:txBody>
                  <a:tcPr marL="91888" marR="91888"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de-AT" sz="1800" b="1" i="0" u="none" strike="noStrike" cap="none" normalizeH="0" baseline="0" dirty="0">
                          <a:ln>
                            <a:noFill/>
                          </a:ln>
                          <a:solidFill>
                            <a:srgbClr val="000066"/>
                          </a:solidFill>
                          <a:effectLst/>
                          <a:latin typeface="Verdana" pitchFamily="34" charset="0"/>
                        </a:rPr>
                        <a:t>Notation</a:t>
                      </a:r>
                    </a:p>
                  </a:txBody>
                  <a:tcPr marL="91888" marR="9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de-AT" sz="1800" b="1" i="0" u="none" strike="noStrike" cap="none" normalizeH="0" baseline="0" dirty="0">
                          <a:ln>
                            <a:noFill/>
                          </a:ln>
                          <a:solidFill>
                            <a:srgbClr val="000066"/>
                          </a:solidFill>
                          <a:effectLst/>
                          <a:latin typeface="Verdana" pitchFamily="34" charset="0"/>
                        </a:rPr>
                        <a:t>Description</a:t>
                      </a:r>
                    </a:p>
                  </a:txBody>
                  <a:tcPr marL="91888" marR="9188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066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rgbClr val="000066"/>
                          </a:solidFill>
                          <a:effectLst/>
                          <a:latin typeface="Verdana" pitchFamily="34" charset="0"/>
                        </a:rPr>
                        <a:t>Shared aggregation</a:t>
                      </a:r>
                    </a:p>
                  </a:txBody>
                  <a:tcPr marL="91888" marR="918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en-TT" sz="1800" b="0" i="0" u="none" strike="noStrike" cap="none" normalizeH="0" baseline="0" noProof="0" dirty="0">
                        <a:ln>
                          <a:noFill/>
                        </a:ln>
                        <a:solidFill>
                          <a:schemeClr val="tx1"/>
                        </a:solidFill>
                        <a:effectLst/>
                        <a:latin typeface="Verdana" pitchFamily="34" charset="0"/>
                      </a:endParaRPr>
                    </a:p>
                  </a:txBody>
                  <a:tcPr marL="91888" marR="9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chemeClr val="tx1"/>
                          </a:solidFill>
                          <a:effectLst/>
                          <a:latin typeface="Verdana" pitchFamily="34" charset="0"/>
                        </a:rPr>
                        <a:t>Parts-whole relationship (</a:t>
                      </a:r>
                      <a:r>
                        <a:rPr kumimoji="0" lang="en-TT" sz="1800" b="1" i="0" u="none" strike="noStrike" cap="none" normalizeH="0" baseline="0" noProof="0" dirty="0">
                          <a:ln>
                            <a:noFill/>
                          </a:ln>
                          <a:solidFill>
                            <a:schemeClr val="tx1"/>
                          </a:solidFill>
                          <a:effectLst/>
                          <a:latin typeface="Courier" pitchFamily="49" charset="0"/>
                        </a:rPr>
                        <a:t>A</a:t>
                      </a:r>
                      <a:r>
                        <a:rPr kumimoji="0" lang="en-TT" sz="1800" b="0" i="0" u="none" strike="noStrike" cap="none" normalizeH="0" baseline="0" noProof="0" dirty="0">
                          <a:ln>
                            <a:noFill/>
                          </a:ln>
                          <a:solidFill>
                            <a:schemeClr val="tx1"/>
                          </a:solidFill>
                          <a:effectLst/>
                          <a:latin typeface="Verdana" pitchFamily="34" charset="0"/>
                        </a:rPr>
                        <a:t> is part of </a:t>
                      </a:r>
                      <a:r>
                        <a:rPr kumimoji="0" lang="en-TT" sz="1800" b="1" i="0" u="none" strike="noStrike" cap="none" normalizeH="0" baseline="0" noProof="0" dirty="0">
                          <a:ln>
                            <a:noFill/>
                          </a:ln>
                          <a:solidFill>
                            <a:schemeClr val="tx1"/>
                          </a:solidFill>
                          <a:effectLst/>
                          <a:latin typeface="Courier" pitchFamily="49" charset="0"/>
                        </a:rPr>
                        <a:t>B</a:t>
                      </a:r>
                      <a:r>
                        <a:rPr kumimoji="0" lang="en-TT" sz="1800" b="0" i="0" u="none" strike="noStrike" cap="none" normalizeH="0" baseline="0" noProof="0" dirty="0">
                          <a:ln>
                            <a:noFill/>
                          </a:ln>
                          <a:solidFill>
                            <a:schemeClr val="tx1"/>
                          </a:solidFill>
                          <a:effectLst/>
                          <a:latin typeface="Verdana" pitchFamily="34" charset="0"/>
                        </a:rPr>
                        <a:t>)</a:t>
                      </a:r>
                    </a:p>
                  </a:txBody>
                  <a:tcPr marL="91888" marR="91888"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556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rgbClr val="000066"/>
                          </a:solidFill>
                          <a:effectLst/>
                          <a:latin typeface="Verdana" pitchFamily="34" charset="0"/>
                        </a:rPr>
                        <a:t>Strong aggregation = composition</a:t>
                      </a:r>
                    </a:p>
                  </a:txBody>
                  <a:tcPr marL="91888" marR="918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en-TT" sz="1800" b="0" i="0" u="none" strike="noStrike" cap="none" normalizeH="0" baseline="0" noProof="0" dirty="0">
                        <a:ln>
                          <a:noFill/>
                        </a:ln>
                        <a:solidFill>
                          <a:schemeClr val="tx1"/>
                        </a:solidFill>
                        <a:effectLst/>
                        <a:latin typeface="Verdana" pitchFamily="34" charset="0"/>
                      </a:endParaRPr>
                    </a:p>
                  </a:txBody>
                  <a:tcPr marL="91888" marR="9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chemeClr val="tx1"/>
                          </a:solidFill>
                          <a:effectLst/>
                          <a:latin typeface="Verdana" pitchFamily="34" charset="0"/>
                        </a:rPr>
                        <a:t>Existence-dependent parts-whole relationship (</a:t>
                      </a:r>
                      <a:r>
                        <a:rPr kumimoji="0" lang="en-TT" sz="1800" b="1" i="0" u="none" strike="noStrike" cap="none" normalizeH="0" baseline="0" noProof="0" dirty="0">
                          <a:ln>
                            <a:noFill/>
                          </a:ln>
                          <a:solidFill>
                            <a:schemeClr val="tx1"/>
                          </a:solidFill>
                          <a:effectLst/>
                          <a:latin typeface="Courier" pitchFamily="49" charset="0"/>
                        </a:rPr>
                        <a:t>A</a:t>
                      </a:r>
                      <a:r>
                        <a:rPr kumimoji="0" lang="en-TT" sz="1800" b="0" i="0" u="none" strike="noStrike" cap="none" normalizeH="0" baseline="0" noProof="0" dirty="0">
                          <a:ln>
                            <a:noFill/>
                          </a:ln>
                          <a:solidFill>
                            <a:schemeClr val="tx1"/>
                          </a:solidFill>
                          <a:effectLst/>
                          <a:latin typeface="Verdana" pitchFamily="34" charset="0"/>
                        </a:rPr>
                        <a:t> is part of </a:t>
                      </a:r>
                      <a:r>
                        <a:rPr kumimoji="0" lang="en-TT" sz="1800" b="1" i="0" u="none" strike="noStrike" cap="none" normalizeH="0" baseline="0" noProof="0" dirty="0">
                          <a:ln>
                            <a:noFill/>
                          </a:ln>
                          <a:solidFill>
                            <a:schemeClr val="tx1"/>
                          </a:solidFill>
                          <a:effectLst/>
                          <a:latin typeface="Courier" pitchFamily="49" charset="0"/>
                        </a:rPr>
                        <a:t>B</a:t>
                      </a:r>
                      <a:r>
                        <a:rPr kumimoji="0" lang="en-TT" sz="1800" b="0" i="0" u="none" strike="noStrike" cap="none" normalizeH="0" baseline="0" noProof="0" dirty="0">
                          <a:ln>
                            <a:noFill/>
                          </a:ln>
                          <a:solidFill>
                            <a:schemeClr val="tx1"/>
                          </a:solidFill>
                          <a:effectLst/>
                          <a:latin typeface="Verdana" pitchFamily="34" charset="0"/>
                        </a:rPr>
                        <a:t>)</a:t>
                      </a:r>
                    </a:p>
                  </a:txBody>
                  <a:tcPr marL="91888" marR="91888"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5880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rgbClr val="000066"/>
                          </a:solidFill>
                          <a:effectLst/>
                          <a:latin typeface="Verdana" pitchFamily="34" charset="0"/>
                        </a:rPr>
                        <a:t>Generalization</a:t>
                      </a:r>
                    </a:p>
                  </a:txBody>
                  <a:tcPr marL="91888" marR="918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en-TT" sz="1800" b="0" i="0" u="none" strike="noStrike" cap="none" normalizeH="0" baseline="0" noProof="0" dirty="0">
                        <a:ln>
                          <a:noFill/>
                        </a:ln>
                        <a:solidFill>
                          <a:schemeClr val="tx1"/>
                        </a:solidFill>
                        <a:effectLst/>
                        <a:latin typeface="Verdana" pitchFamily="34" charset="0"/>
                      </a:endParaRPr>
                    </a:p>
                  </a:txBody>
                  <a:tcPr marL="91888" marR="9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defRPr/>
                      </a:pPr>
                      <a:r>
                        <a:rPr kumimoji="0" lang="en-TT" sz="1800" b="0" i="0" u="none" strike="noStrike" cap="none" normalizeH="0" baseline="0" noProof="0" dirty="0">
                          <a:ln>
                            <a:noFill/>
                          </a:ln>
                          <a:solidFill>
                            <a:schemeClr val="tx1"/>
                          </a:solidFill>
                          <a:effectLst/>
                          <a:latin typeface="Verdana" pitchFamily="34" charset="0"/>
                        </a:rPr>
                        <a:t>Inheritance relationship (</a:t>
                      </a:r>
                      <a:r>
                        <a:rPr kumimoji="0" lang="en-TT" sz="1800" b="1" i="0" u="none" strike="noStrike" cap="none" normalizeH="0" baseline="0" noProof="0" dirty="0">
                          <a:ln>
                            <a:noFill/>
                          </a:ln>
                          <a:solidFill>
                            <a:schemeClr val="tx1"/>
                          </a:solidFill>
                          <a:effectLst/>
                          <a:latin typeface="Courier" pitchFamily="49" charset="0"/>
                        </a:rPr>
                        <a:t>A</a:t>
                      </a:r>
                      <a:r>
                        <a:rPr kumimoji="0" lang="en-TT" sz="1800" b="0" i="0" u="none" strike="noStrike" cap="none" normalizeH="0" baseline="0" noProof="0" dirty="0">
                          <a:ln>
                            <a:noFill/>
                          </a:ln>
                          <a:solidFill>
                            <a:schemeClr val="tx1"/>
                          </a:solidFill>
                          <a:effectLst/>
                          <a:latin typeface="Verdana" pitchFamily="34" charset="0"/>
                        </a:rPr>
                        <a:t> inherits from </a:t>
                      </a:r>
                      <a:r>
                        <a:rPr kumimoji="0" lang="en-TT" sz="1800" b="1" i="0" u="none" strike="noStrike" cap="none" normalizeH="0" baseline="0" noProof="0" dirty="0">
                          <a:ln>
                            <a:noFill/>
                          </a:ln>
                          <a:solidFill>
                            <a:schemeClr val="tx1"/>
                          </a:solidFill>
                          <a:effectLst/>
                          <a:latin typeface="Courier" pitchFamily="49" charset="0"/>
                        </a:rPr>
                        <a:t>B</a:t>
                      </a:r>
                      <a:r>
                        <a:rPr kumimoji="0" lang="en-TT" sz="1800" b="0" i="0" u="none" strike="noStrike" cap="none" normalizeH="0" baseline="0" noProof="0" dirty="0">
                          <a:ln>
                            <a:noFill/>
                          </a:ln>
                          <a:solidFill>
                            <a:schemeClr val="tx1"/>
                          </a:solidFill>
                          <a:effectLst/>
                          <a:latin typeface="Verdana" pitchFamily="34" charset="0"/>
                        </a:rPr>
                        <a:t>)</a:t>
                      </a:r>
                    </a:p>
                  </a:txBody>
                  <a:tcPr marL="91888" marR="91888"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60567">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rgbClr val="000066"/>
                          </a:solidFill>
                          <a:effectLst/>
                          <a:latin typeface="Verdana" pitchFamily="34" charset="0"/>
                        </a:rPr>
                        <a:t>Object</a:t>
                      </a:r>
                    </a:p>
                  </a:txBody>
                  <a:tcPr marL="91888" marR="918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en-TT" sz="1800" b="0" i="0" u="none" strike="noStrike" cap="none" normalizeH="0" baseline="0" noProof="0" dirty="0">
                        <a:ln>
                          <a:noFill/>
                        </a:ln>
                        <a:solidFill>
                          <a:schemeClr val="tx1"/>
                        </a:solidFill>
                        <a:effectLst/>
                        <a:latin typeface="Verdana" pitchFamily="34" charset="0"/>
                      </a:endParaRPr>
                    </a:p>
                  </a:txBody>
                  <a:tcPr marL="91888" marR="9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chemeClr val="tx1"/>
                          </a:solidFill>
                          <a:effectLst/>
                          <a:latin typeface="Verdana" pitchFamily="34" charset="0"/>
                        </a:rPr>
                        <a:t>Instance of a class</a:t>
                      </a:r>
                    </a:p>
                  </a:txBody>
                  <a:tcPr marL="91888" marR="91888"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791570">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rgbClr val="000066"/>
                          </a:solidFill>
                          <a:effectLst/>
                          <a:latin typeface="Verdana" pitchFamily="34" charset="0"/>
                        </a:rPr>
                        <a:t>Link</a:t>
                      </a:r>
                    </a:p>
                  </a:txBody>
                  <a:tcPr marL="91888" marR="918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endParaRPr kumimoji="0" lang="en-TT" sz="1800" b="0" i="0" u="none" strike="noStrike" cap="none" normalizeH="0" baseline="0" noProof="0" dirty="0">
                        <a:ln>
                          <a:noFill/>
                        </a:ln>
                        <a:solidFill>
                          <a:schemeClr val="tx1"/>
                        </a:solidFill>
                        <a:effectLst/>
                        <a:latin typeface="Verdana" pitchFamily="34" charset="0"/>
                      </a:endParaRPr>
                    </a:p>
                  </a:txBody>
                  <a:tcPr marL="91888" marR="9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9900"/>
                        </a:buClr>
                        <a:buSzPct val="80000"/>
                        <a:buFont typeface="Wingdings" pitchFamily="2" charset="2"/>
                        <a:buNone/>
                        <a:tabLst/>
                      </a:pPr>
                      <a:r>
                        <a:rPr kumimoji="0" lang="en-TT" sz="1800" b="0" i="0" u="none" strike="noStrike" cap="none" normalizeH="0" baseline="0" noProof="0" dirty="0">
                          <a:ln>
                            <a:noFill/>
                          </a:ln>
                          <a:solidFill>
                            <a:schemeClr val="tx1"/>
                          </a:solidFill>
                          <a:effectLst/>
                          <a:latin typeface="Verdana" pitchFamily="34" charset="0"/>
                        </a:rPr>
                        <a:t>Relationship between objects</a:t>
                      </a:r>
                    </a:p>
                  </a:txBody>
                  <a:tcPr marL="91888" marR="91888"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9438" y="2037920"/>
            <a:ext cx="1588011" cy="338329"/>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9438" y="3097708"/>
            <a:ext cx="1588011" cy="338329"/>
          </a:xfrm>
          <a:prstGeom prst="rect">
            <a:avLst/>
          </a:prstGeom>
        </p:spPr>
      </p:pic>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9438" y="3798346"/>
            <a:ext cx="1588011" cy="338329"/>
          </a:xfrm>
          <a:prstGeom prst="rect">
            <a:avLst/>
          </a:prstGeom>
        </p:spPr>
      </p:pic>
      <p:pic>
        <p:nvPicPr>
          <p:cNvPr id="7" name="Grafik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55031" y="4462055"/>
            <a:ext cx="496825" cy="338329"/>
          </a:xfrm>
          <a:prstGeom prst="rect">
            <a:avLst/>
          </a:prstGeom>
        </p:spPr>
      </p:pic>
      <p:pic>
        <p:nvPicPr>
          <p:cNvPr id="8" name="Grafik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9438" y="5145729"/>
            <a:ext cx="1588011" cy="338329"/>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B6842B-68D1-436B-9D30-DAA88B1DB85F}"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de-DE" sz="1400" b="0" i="0" u="none" strike="noStrike" kern="1200" cap="none" spc="0" normalizeH="0" baseline="0" noProof="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40433552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lipartkid.com/images/459/question-and-answer-images-clipart-panda-free-clipart-images-EodNcb-clip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95400"/>
            <a:ext cx="7799119"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9144000" cy="9906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soft" dir="t">
                <a:rot lat="0" lon="0" rev="10800000"/>
              </a:lightRig>
            </a:scene3d>
            <a:sp3d>
              <a:bevelT w="27940" h="12700"/>
              <a:contourClr>
                <a:srgbClr val="DDDDDD"/>
              </a:contourClr>
            </a:sp3d>
          </a:bodyPr>
          <a:lstStyle/>
          <a:p>
            <a:pPr algn="ctr"/>
            <a:r>
              <a:rPr lang="en-US" sz="4800" b="1" spc="150">
                <a:ln w="11430"/>
                <a:solidFill>
                  <a:srgbClr val="F8F8F8"/>
                </a:solidFill>
                <a:effectLst>
                  <a:outerShdw blurRad="25400" algn="tl" rotWithShape="0">
                    <a:srgbClr val="000000">
                      <a:alpha val="43000"/>
                    </a:srgbClr>
                  </a:outerShdw>
                </a:effectLst>
                <a:latin typeface="Arial" panose="020B0604020202020204" pitchFamily="34" charset="0"/>
                <a:cs typeface="Arial" panose="020B0604020202020204" pitchFamily="34" charset="0"/>
              </a:rPr>
              <a:t>Câu hỏi ?</a:t>
            </a:r>
          </a:p>
        </p:txBody>
      </p:sp>
      <p:sp>
        <p:nvSpPr>
          <p:cNvPr id="10" name="AutoShape 6" descr="data:image/jpeg;base64,/9j/4AAQSkZJRgABAQAAAQABAAD/2wCEAAkGBxMTEhUREhMVFhUVFx4ZFxcXGBobFxgeIRgYHRoYGxgYHiogGhomIBoaITEhJSktLi4uGR8zODMsNygtLy0BCgoKDg0OGxAQGy0mHyYtLS8vLS8tLS0tLS0tLS0tLS0tLS0tLS0tLy0tLS0tLS0tLS0tLS0vLS0tLS0tLS0tLf/AABEIAJ8BPgMBEQACEQEDEQH/xAAbAAEAAgMBAQAAAAAAAAAAAAAABQYDBAcCAf/EADwQAAIBAgQDBQUGBgICAwAAAAECEQADBBIhMQUGQRMiUWFxBzJCgZEUI1KhwdEzYnKCsfAV4ZKyQ2PC/8QAGgEBAAMBAQEAAAAAAAAAAAAAAAIDBAEFBv/EADURAAICAQMCAgkEAgICAwAAAAABAgMRBCExEkEFURMiMmFxkaHB8IGx0eEU8SNCUnIGFTT/2gAMAwEAAhEDEQA/AO40AoBQCgFAKAUAoBQCgFAKAUAoBQCgFAKAUAoBQCgFAKAUAoBQCgFAKAUAoBQCgFAKAUAoBQCgFAKAUAoBQCgFAKAUAoBQCgFAKAUAoBQCgFAKAjeL8dw+GE37qp4LMufRB3j8hUJ2Rh7TNGn0l17xXFv9vnwUnintLZpXCWP773+cimY8yR6Vhs16/wCiPdo8BS3vn+i/l/wX7heMF6zbvLs6ho8JGo9QdPlW6E1OKku58/dU6rJVvs8G1UyoUAoBQCgFAKAUAoBQCgFAKAUAoBQCgFAKAUAoBQCgFAKAUAoBQCgFAKAUAoBQCgFAKA5Fzbwq1Z4i5uIXF8G4ihoLNBlc2/vAgAfiWvLupXpt90z6rRaqdmjSi8dLw3zt54/OGeHvLZDW7l020Zu+vZhBlykFMinM7S5+8UPrbXWpdCimm9vh+fMnFStanCOWuHnO+ec8Jbey8bMsHsk4ublq7h2Mm0wZT/K86f8AkCf7qv0j9Xp8jF4/p1G2Nsf+yw/iv6OgVrPnxQHntBOWRO8Tr9Kj1xz053B6qQFAKAUAoBQCgFAKAUAoBQCgFAKAUAoBQCgFAKAUAoBQCgFAKAUAoCs828Zv2GQWcgBEsWWeukaiIj8xWmiqM08nleI62zTtKGP1I61zC5VS+LRGIkgWZjcb69Qam6N9o/Uzx8TTinKxJ/Ak+U+MPda5auurspzKwAXMp6wPkf7hVd9Sik0afD9a7pShJ5a4+H5+5YL10KJNYb7o0wc5M9WMXJ4RGXsVcPxgeQGo+s14dms1VjSjNLOeFusfHPw/MGqMILsQnOHLN3HWbRRlS9auSjsSO6YzaqJBkKwj8Ir06YW2VL0nPZ+40aPWR01ktsxa3RDPyXgsDb+0Y+699ifdEgO3gFBzMfHM0eMVqp0fXLHLJ6rx61R9T1V9fz4I9Pxt3tKtkDB2GkILaqG3IALDZmg922JEe9rXq1aeFbxjOPl+fH5HzWo1llvrSk1n5/j93zJ7lPi7FThXbNdRM1svM3F6TOsjSesEHXeqdZU0nZWv9ndJc3/xy57e9HjC4y7iCQ2JCQJKqCsfPSfqd6+Ureo1bxK3p80lj6/2butdjXvX7WGvW3tsXX4nJkHWGgjQwPWorT16a+M6235t9+zKp3JF2Br6MtFAKAUAoBQCgFAKAUAoBQCgFAKAUAoBQCgFAKAUAoBQCgFAKA8G4o3I+tQdkVy0dwz4L6bZl+oqPp6846l80d6ZeRAc9YUNhmuHTs5JPgOv5gH5Vt08+mR5XitHpaG/I5fc4orqioh7oIJUMSxJ3M7eg862q1Jt5PmJaeycYpQxj47lg5WxN5sbZKYd0WMrdxwmUKZJZp16jzAFUWzi4NZyeloablqYzUelYw+eMe8tvHcViBeCrZdlGqFQSvmSQNDPQ18p4hXqLL00tluts/q/efY1OCjubHCMLdfW9bKR4kd7wEA6DyqzR6Oec2L+/lwvccssWMRJ6vZM5DczcNt4mybLMqvvbJIkN0+R2I8DVlc3CWUQsq644OUniPYlrGIDW8pYSsZh4qT8MHXMsnbcaH14x611wPDb6JdE/wBGWHgfAsRiL2HvoDYtWTm7RlyvcJMtltklsreLH4juNKosvhCEovdv5L9f4NdemlKcZrZL5v8APeZOP8LxNvEXjbVFssdLjuApzalFQS5aZEKs6V8xLRSc5dPD+5pnTZKT6eDe4Lyil1c92+7eKouTpsS2pHyFWx0EY+0x/hY9tl6tJlAUbAQK2pY2NSWNj1XTooBQCgFAKAUAoBQCgFAKAUAoBQCgFAKAUAoBQCgPjGgII8XvdFSfCD+9WdKL/RRNW1zUqXzaxFy0gCkzMd6RA3O4JqcaJyWYpsz220w2ctzcu83YJZzYm2I330/Kn+Ldz0sp/wAmrOOpEFgsTZuloggMxzDqATsfPT6edfHPT1TslCSw05NvG+E3n7du3vPUVkkk0yQRUBRhsYInfeDUKqa43Vyhnplus87fTnyOucnFplmdwNyB6mK+seyyzCRuI45bUwsN5yAPqd68q/xauDxCLl8OPmXx07a3aRsY7itmzZ+0XbipaABzk6a7AeJPQDU16lb60mu5Q9uTlHHPafi77P8A8ci27NuC1y6oLtroQpMKp2jVoPw9NCrS5IOXkdKt8wK+HtX0XN2q5lE6A/EGPkdNPCquncsiuohLy3LrFrrZtDA2Rf6VHXzmfM1NJF8YxN/hXBtmAyj8XU+n7/5o5YJzsUdkSlzgWHa/9qa0rXQAAx1iNiFOgbpmiYAE1z0klHpzsYfRx6urG5n4liCtt+zym4FLKp6x5bmoE8rOCvWAboF0kuzDfcgHppoBPhpVqwjUsJbEnw++FvFBAB0HqOvz1+tRa2ITi3DJM1AoFAKAUAoBQCgFAKAUAoBQCgFAKAUAoBQCgFAKAUAoBQFUHaqpAtNm1hsrSJ36a/pVmxrfS+5WV7uJYFCLoCkBg05SYZgF1EDSfOvQr3pXllnhaz/9UseS/NiI5kvA4TM6w2UopIuA+4QBNzUjSfrV9axNpfb7GOTfSm/v9yycp8p3RZtX1vrFxFuKMpkBgGAOuu8V8nqNBP07nCWHl9j6Ku1dCTRZf+CuHVro6fD/AN1QvDrXarLJ5x7ifpY9OEjkvtNwKPxK410AtlTpsMukT9a9jQyscH6TnL+Xb6Ga7Cl6vGDT47wHCKUNq2otMpCXA6uLmWAWICgo+oLKdia2RnLzKWkdKv8ACxjeFthRHaKue1/UCSvpOqnyavOr1OdVbW/+rXyaX3LlD/iizkHDccEIVggRoFwXFYrod8q94MPLXU1vkilM6b7Kbk4e+t9Iwtu6WsXbhAUgyHUGYIEA5hoS7a6VVNbrHJbB4RO4/nPh9mezHbMOllA30doQ/JqshpLpdsfEqnrK49/kSWN5rw9vBpjWJyXFBtrpnYkSEAmM289BB8Kz2J1txlyiUroxh1vg5ri+b2uh3uX3ztMWkLhFEQq6EAj+cmdzGwqnq8zzJ6xSi23+m5M+zbl9zdGMMqqkwetwkEESdSonc9R6xyCy8lPhtNllnp3st8e8s+H4fdS69tAwUNKNssHWJ8tq0prG59NCcencmcFwxU7zd5vyHoP1rjlkjO1y2Rv1EqFAKAUAoBQCgFAKAUAoBQCgFAKAUAoBQCgFAKAUAoBQFT5m5hxVrECxhrFu592HJdo3cpA1AmcoGsktAFRbedjBqNXOFno4Ry8Z59+DmvM3GcRdurinti2/ZCMh0Ky0EqwO8nQ7gDSr69bOutw6U0edZqeuxTaw8fQt3EeRLd4Lmv3isAgL2SDUDYLagnzNXx1kktkvqem9LCWMtltwV77PYS0qErZthRLSxCLAnugTA8qyyzJ5ZqTUVglsNezorxGZQ0HcSJqJNHN/aJyPexOK+1W7ttUKKhDZpBGbXQHTaqtRrVpq+pxbWewVLslsyNxPIXEcSFzXcOFQQIBRSTGZ8q2/eaASY1gVLS61WrqUJJe/H85Izpa7o6RwXh64ayouFc4WGbofIT/po6q/SytS3lz+fodi2oKLfBWE9nGCv4p8Wzs6NcL9gIVMx1YN8RBaWjTeNRV/pHjBDoWckDzHwwrj7gvTcVVz2EiVCwAiLbEDKplYG+XWZNb6bP8AiXTt5s8+6L9K1LfukeR2b/dlbYYHKrd3NsWUxaXQFQxhvwjqZqxOUfWX58ymXreq/wC/dx9zb5IsWMdYu8Pvg5bVwX7QBggNOYA+AYtPlcqjxGndT8/t/Rbo3G+t1y7FuwnIvD7W2HVj/wDYWefk5I/KvN6EbY6SlcRIbmj2iWMIxwmEti5eTuEAZbNmNIJ0zEfhXTSCVq2MG0W5jFYRW8HzTxHCYh7+Kd79pjlcBCtoeHZSBljodm6k6ET6YtbHHJo6rwfitrE2lvWHDo3XqD1UjcMPA1U008Mmnk3a4dFAKAUAoBQCgFAKAUAoBQCgFAfJoDx2y6iRpv8ASf1rmUd6WeTiV8a51I70SPJxY6A1zrR30bMNzHx4D1qDtwWKkxW+LCQGiDpPhXFcs4ZJ6d4yiTq8zCgFAKA557Qbl+3i7V2zbdgbQUlbRuARczDSIzA5WHmBVcm0zyddGxWxsgu2Htnvkq/HcT2thkGGurczQn3WoUZgvf8AeJyZEy7d2ai3sZbH1xx0POdtvv8ADY6Vg7xVLWYEHskkEQwPZiZB2I/Sr1we0nssnvE3hlMGe6QZHr+/5V062VfhfNmNMoLVvKhKqcjklQYBJDRMCvF1es1NU2oRyvg/sWxxg+8w85Y2zazpbtlpAjI3+M3Xb51HReIXXXejsikv1yWVOt2whL/s8c4xs39joNpyVDQQSAYO402PmK9orexFY3DmczEsPPp8q6VsjzdNs50aG8IMEeB/36V0ZIrnPAXcZatYjDWyb9l8pWR3lYCYJIBAMegLVp0tkYtxnwzNqapWJShyjBwzlTGMJYWsMxXKSrZ48xbQASNYl2idtoslqK0+7/PP+jkKJtdkRWLu4fg1xksK97FlAM93u2rYMHQLBaYGk9PeGoqu7UzvWHwer4V4JGT687fUreOu3sTcV72ILYhgGtIQYWYZFUju22IggAR7uYgzEI1pbvg+ppprpi8Q9VbN/R7d0v8ASJDmHlprlgcUwYLpeBuYi0JLI8ntXTqVzZiV6bjT3Skk+lnyWt0zoulDyf07ERypwXFY1XtYdFFlyO0ulQF0ZWA7SMzQVnIJ31HUSk1HdmRJvg7Tyhy3bwFjsUYsWbO7kAZmgDQdBAECTWec+p5Lox6UTlRJCgFAKAUAoBQCgFAKAUAoBQCgNP7ZXcA0Dcl39R/6is0vaZrj7KPRB6GuHcruamIxDKNYNVuTRZGMWQONZm1zGOlZ3vyalhcHnCYsspRjr0P70T7HGu5bOX8dmUWn0ZRp5jy8f98K20WZXS+Tz9RVh9S4JitBmFAcZxGAa5dvFb98uL7oQuYxDxJY3F0E/Ia7Ax47jZJtqT5f5yfaRthXCCcI46U8vHl/6v8Avjk+cvcVGF4hZ7XFubBVwxuO4QzbVkJRiYMkADea0aVy62m8mHxaEHQpqCi89sdnjlcls594/ZuYJvs9+WzL7jEEidRpGnlXqVRUpYZ5/gtcbNUoyWdn+xRkxN1CthcTiFutEa/dZmAITUz1AzbT0jWrvRrnse3bo6rE7fRxcVn44Xfy9+PLuTPKPE8TdwmMYubjo1vKW1KK0hiAOuhPlv0is98XBPD7fY8jX6Kiq5RxhdLf6pZRvcv8ZXD240clyYzEEaDWcpBBM+eleLTq3VF53yz5mOpikfOIcZAvreKm6q3g2W2MxYAEKFDRJ2jbao6duWrcs8lU7szi1vv2+DNjjXPV8gC1Yu2AfiupDH0B7o/OvUv02rm8Uyil8d/22LJeIVw9uMl+hbOVuJfacMrsQXHdfbcdSBpqCD86aecpQxLlbP4o1QkrIqS4e5kucIDOSTlXwG5/Yf7pV+R0lW5m4ljLWKGGwTW7dtbSsQ4WMzOV95tZJKj1NVycs7GK66xW+jrxxnf44IleeOIoFLpYIaYlCCYOU+6+moI26HwqHVJGR+JWxx1Jb/bbzPnONtsZgrWPKKryUbLMQGbKdekyPV60aezufU//AB3xBzxKW2SE4IHu3LLYOyzYm33bpP8ACK9mqAuZ7ogNppOu5irJS8+D6DUNVwnG6XqPjzznO38ltwGO/wCMtHBI/wBqxlxs/ZrJS0WA94+9Gkxu28AEmuRg5vPCPlfFvE42WdUY78Jd2WDlLH3jmsYgW1dQHUWwFXKd4AJGh6jx3O9StrSSlHg8zSamc5yrsxlbrHkyyVQbxQCgFAKAUAoBQCgFAKAUAoBQCgK41+pHSJxXEMt1vRT+UfpWG/aZuoWYGK9x5h7oqlzkuC5Vx7mqceXGuh61FyyWdK7GnhMeQ7Kehgj6H9aiGfMV3buYHuuNPIjcf4P18KI6b2FxzAiNwZXyPh6GuptPJxxUk0y+8Nxq3rYdfmPA9RXpQmpLKPJsrcJYZgxvF1ttkKsSPCP1NeXq/GKtNb6KUW2vLH8ltemlOPUjmXFuFMb7ZbzImJxBKq9lGQPcJgHvt6ZstU6bXU6mbjBtN74a/EfQ169QhFTqy4xSypY2XyNbmj2f4kI2Jv3rb5CpbKDmaSqjTKAI0Py+derVTKMupsw67xKm+hVVxax+e8xJwFWUdnlDBY8iQwE6ToQfqDWmLw8mHw/Ux016slws8e9ErwTBY2+wu2hZJsWzYGYkGCGIOxBIz6bbDSp9SPXev0MoSh6yUpdT2XO3v9xZPZ5y5fwhxDXgg7XJlCtJ7ueSYECcwjXx2rknkw+K6yrUSi687f0UXjHtF4z22J+z4C1dsWb72gexuue45XdXEnTWBAmq8I8jCMGBxt/EZsXdRbNyMz24yhW9wBbdwk67xrvW6quvpjtu/cfN6qyyF9ji8KPw7ryJK7irrWA1wAoXhDlRZIVs3ugTEjfxq+MIKWEYbdRdOpSnxnbhfHgn/Z0l612t24MmGZQc7nLLA6FQdxBOvXSJrw64SjbN9m2fS6By9DHPGETWJ50trcCpbLJIDOTlgTqwWJIG+sVpwbOrcp/O/FWtcTaGUDJbBzLmAEhg2XqVIDCPCqZPDPG1lsq9TleS7Z/MGDF8Sw9yw7DKHEqgIPa6Pb7MgxGXILhbX3mPiK5kzai2mypvbPbz5WP0xnPvL1yZg0fh1q3cUMrZpB2P3jEfpU6/ZR6/heYaaDXv/ckeDXcIubD4VrINs963bKyD1JA1nzqeT0LLJ2S6pvLOZHDHCYy7aAOcXDkMSWFzZjM5mhtZ3Nb6WpQwz5nXKdVylHlvHzJTla7dOKRlzPcFxhdB2CEAFmc+c6eK+dSvcejHbsZvD/S/5Clu5ZfV8Pe/idOrzj6wUAoBQCgFAKAUAoBQCgFAKAUAoCoE10kV7jj/AHnyA/z+9YtR7Zs0/smrilMAjYRP+/7tVDRqieA8a/7vFRZ0wYt5K3ZgAhbhAJMT3WgHWNj6jwqOWdZvXLqsvZpm1El2ABnpGvu/Q/owyMc53MNvEaBjpG/lU8Eiz8h8Ql7iH4+8Plvp6H8q0aeW7Rk1cPVUvI3OMYtUxaq5AVlXNJjTUb+GleRrYx/zl1+y0s/Df+i/TVOembit03grnNmJRblnsiGVcXh2Ugz/APIoOvzNV6WiqvW4qeY9t8+RclNUOU1h4Za+JXrty0UuWbb233HaMvUEAlQSDtX1GDwOruRXB+GYe5dewbLW2VA+l0upBJG7KDOnhUnBqPURjapTcO+Mlo4Xwq3YDC2D3zLEmZMQPIaVAtN6gOT2LiYZ8bbv4fEKz4rEtavpZBKJdI1RyQQZGbTTRaAqnC8Gq3cHh0xD35uXe3zW2Q5SqdkgzEkwQ50PxRtFTVk0sJmS3Q6e2XVOOX+p1bC8g4Zc2dneTI1yhR0XTf1P5UrutjHEpZfnhIzf/T6XyfzZr8WwGR1Q5mtqsW0kwsaAD5RruZ1JrnJujFQSiuEQmNRZyFcjH3fA+VdJPyLdyhj0xWFAcBmtHs3DAHUARv4qV+c1yccM5CUZoh+JcU4OL/YNatO8wzW7YyqZiGdYE+OunWKyztqi8Pk2V+Byvg7FUsfov9kHxnjV+4fsio2DsgEKigZ216sDGU6+6dT1NaEsbGaMVFYitjQ4fw1QBkEEah9VK+Yg7/MihIsnE+AG9aGLxF82ewRs9xklmtrDBtCCCvf1OpkVZXZ0GTVaRXrGcEbwD2q8FsWxbttetjcl7TFmPixSZNRlJyeWW0UQpj0wX9nR+E8UtYi2t6y2ZWAIkFTBEiVYAjTXUVEuNygFAQ/FCRdBuJcezk07MFoaTJdF1bTLGhiG8a6gecHjURXNpzdDOFS2ZzIxGqEv3lHxQRoJjoKA2WxtwEo1tQ5UskOShiMwLZAQRIMQZ+scBF8Hu3gcKMqw9hnabjEufuJdpT39dp+I6+PQb5413LLZNbhh1zfw9Qrk6d7K7Kp23npTAMz49izqlvNkcJJaBJUMxJgwoBGuskxpXAa78ayi4Cqs1trQi20g9o4QbjRgZ7p8tddO4BlfiL5uzyW84UM03SFAJOUBskljBJEaeO1cBt4DFC6mcCNSCN4Kkqwkb6g69aA2KAUAoCj4DObaZ/fyjNHjGtCbNbFcKd7u05yACNh0E+G1Zp1ylLJqrtjGJKX+VCVAW6oMa939fD5V10e8itTvuinX8LesXnsXu9BkMNmBnXbb9ZHSs9kcPDNcJRmso2LOBdswVSwgggddPPSq+hvgl1pclf4jzCtuUFthcGhziI/t3ny0qfQcUtyM/wCeDWuydVzSGDjRpHQnqpkiNtj0rvS0X9MJrbkmeXOKEXFcNGU+OvpUXlPJVjKwzp3DuLpdHeUMPMA/5rRGxS9pGSyhw9l4JD/jsM3eFm1mGoORZB6HbfzqyFNXV1KKz8DPO67pcXJ4+LIizxNFy5iAe7mBkEhiQykHciJnzre6m+Dy1qYrGfcYuCXgeIuAZAw8SP5bx/eu2RapWfP7EKZqWqeP/H9mW6sp6IoBQHwqN4oD7QELzTgy9ksgJZdQAJJjcADcxPzAqUOSq3PTlFfwHKb3jmvZrVoMGW3P3u2st8AJ1jf+mpuSjxuVRrlPd7L6lW41xPE3XbAYe39msqzL2aGHuQTma5c00MEnXxktXjX6uyc+iB9poPC9Np6lfY87Z92/7v7mvhOBqqOgt3GuAhR3Sqg5Wb3CMxGirmMAdoDGk1RHT5Tzlv8APzJvnrH1ReUo8+bxlLlbJ8vCzx+he+Xey4hg0cxnXuPpPeA97yJENp+KvVon1wWeT5bxTSf42plDtyvg/wCOCW4Py+lqGeHceXdX0Hj5n8quPPKx7TeP2lezgbj5Vb769oTKqfu7ZygxmcZj0i0QfeoDny4QYq+1omzdtOykZVDvbs24kvdZc/a3CUXc6Z/AUB3PguC7K0AR3jq3r4fIaUBv0AoDRvYe4Lhu22UhlCsjkgaEwysJynvEHQzA2igNd+FuzNdLKLpKFYBKrkzQDMFpzuCdNCIiKAzrhbjOLlzKMqsqqpJEtEsWIE7QBGknedAMWH4e6fZyCpNq12TSSJB7OWUxuOz2O87igPI4PLX5YZLikIBumfW4Z8S0N8q7kGN+EubVtWyXGW4blxWkW7hbPI2OgLAiQfdHqAPLcJuFmb7tQxsnKswvZXs8DQZpE6wNelMg2sTgD2puqttsyhWV/ImGDAHxgiNYG3XgNrA2CiBWIJkkkAKNSTAA2AmB1gazQGxQCgFAQeFsKuwk+JruDrZtF66cPiYnodK4dwUiziHx+Le6pP2e13EA2bxbzk6+kVkm+uR6NcFXDflklxRntITbA01gaE+lQllcFlajJ7nLudOI9qVPZkt+PYjyk7ikE29xZhbIqDXmBgg1d05KVZgmcDfgB8yrHvAsAT6DxqvofBa7Y85LzgecMN2aqcRZtuvVnTaNoVpnb86ejlngi7oZ5JDC8/YO3PaY5G/pt3W/9VqarkiqdsGuCSX2rcPiO1uXPSw//wCgKvWxjkk+xrt7V8Is9nh8UZ3y2UH+XrrZBQS4Rib2rT7mFv8A9+RR84nSmSWDofA+IfaMPav5SnaIGykzEjaeo8+tDjN6gFAKAUAoDm/tJwjWbi4m2B3iCf6ljQ+REaeTV5Wqr6LlNd/3X8o+p8DtjdXKib4/Z/w/sVnh9t8bdFjDkWraIBLvmZUgKYG8HLqEABPvE6VZGErPZ2Rsv1FOjWbmpTbzhLG/OX9m+OyOn8E4Th+HYdsrEg953YyXMQIA08gB+davUog2+D5fV6u3WWdUv0XkVnjXGMS57QXGtBtLdsEgx+Ix9ST5R0nyr7b3H0spdK7R7st0tEZz6Es+b7G5wbgS423ONTtlH8N2Zhcn4gGUg5PKYkVq8OsunFynx28/9DxGumuSjD2u/wCeZ94Nwrhdm/Fi8VZSJU3CUYjYZnBzEHwb9a9I8zKLwKHRQCgFAKAUAoBQCgFAKAUAoBQCgIRLi/CQakD67mgK5zvxfscKyqYe73AfCR3j9JHqRVdssIvoh1T3K1yzxbsraroBWLqwz03FSRaL+KW9bZe0KllIkASJESAeo3qSlkpcMbHCcdwhrTFLzLmBOpchT5gkx8prTGalwY51yjsz3wvlq7iZ7C0rAaZmcqpP8pkk+u1cc0tjsKZyWcE1wX2e3buftWtYco2WGTtSdu9owAGump+VcdqLY6WbWSO4nwM2MR9kUpcukiCtvKpU7MWO3prtXetdOSt0S6+gnm5DxKW+17ayYElFzTHWCYEx41H0qLHpmRmAwFy43uPlO+uv0ijuiji0kmdYw3srwsAtcdvy/Wr0YtyWwXs9wNv/AOPN/VB/SR8jQFpRAAFAAAEADYDoKA9UAoBQCgFAYMZg7d1cl1FdT8LAEfQ+tRlCMliSyTrtnXLqg2n7iM4zyxh8QqAr2bWv4Vy13HteGRl2HSNompLbgjKTk8vkrnF+HX7dofa8UmW3I7RkCod++0HKHjQ6AbwNa+f8UWqdy6YOUe2Prlef2NWnlXFesYeXeXM7y5m3ocwOlwbjIfw+Y/ztHSaSd7TsTUV2ez+H9nqW66umpei9p/Q98ycXuEdiUNm17oXbMNoLKYI/lBA8Sa+jjHbCPnZ2ZeZFds4UuwVFDSYjKDP9BVtf+utaq6Mrqlsjz79Zh9EFl/nkdJ5U4Y+Hsdm56yFmcug0n89NNaqulGUvVNOkrshD/ke7+hM1SahQCgFAKAUAoBQCgFAKAUAoBQHKsLzFhWjLfUE7CSp+jVImiVwnFwTpdU+TGPpO9cGCA53s373ZPbtm6iZswtwxE5IOWZOx2qqyLZfRNRzkhrmCdFVsjqp/ErL8oYVlcWuTWrE+D6uJaNzUcE+rJW+K8Na9diYHU/t5/tVkZYKpx6i98FwiW7cDQKoCqNAPCarzndlqs6Ekjb4Enag3XWM0GASQNAN+u1dSWTsr5pbGviOBdpjHvMIGVVU9AANp9ST86N52K4zx63cuvC+XAUliwkaTv/1V0Kdtyi3WNvCN/ActWLWyz61ZGmKKZ6mySxkmatM4oBQCgFAKAUAoBQCgPLoCCCAQdwdjQFUxXLd3DE3eHMACSzYVyRZcnUlGGtlz4jQyZBruc8gw2eLris1tVCX0/i4a8oDkaa6aMvg6yNdYO0JdS3iSiq3tMw8v4wWLhQ2jm+KYzgdPVfMaGo2auycvW48iynw3T1QzW8vzZb7GPRtvzorEzkqZI2QasKgzRqaDk0MVxm0gkuNOs6fWqZXRRdGicjXscVL6gQDtpqR4war9O2Xf48USGHxQbT4vD9RV0LFIzzrcfgbFWFYoBQCgFAKAUAoBQHO8N7MES8ri7mtiZBWHGnQjQ/QVLqO5LMvKWGHwsfU/sK5k71M2bXLuGXa2Pqf3rhzqZuJw+0AQLawRB0BkeBncUayMsqfGeQ0YlsOcp/A3u/I7j0NUSp8jRDUNe0VR+XnRm7VcrToOsDr5666VQ4tcmtWRa2JK1hRADeFRwRciS5e4KSFQSoG56R41ZXBsqsswW/A8NS3tJPienpWmMFEyym5G7UyAoBQCgFAKAUAoBQCgFAKAUAoDnnPvLxz/AGi2DM5gQSrI3VluDW2x11GhnUGKpk5QeVwzVX0WR6Zc+ZD4PmUXF7DHhjGgxKDLetHabiJtrHfSV7wzKIJqa6bFsRlCyh57fQseFuvYtqc/2iyVBGIBU/Nsvwn8QkeMVRKDjwXwtjZzySdnjotoLj6Ididj6Hauxm4nJ0qfBTOP87PiG7GyrFpJCqM227EeA6k6Cq5SlMsrqjXuz1ZvlO9cYM43bovks7f1b+m1VblredkbWGD3hnclVnuiYkfi9P8ANcOcEsMeqBQAwI+KDU1LBFxyXC3eBVW8QD9RXoLdHmNYZkVwaHD1QCgFAKAUAoBQCgFAKAUAoDzcthhDAEeBE0GTXXhtkHMLSA+OUVHoj5EuuXGTaqREUAoBQCgFAKAUAoBQCgFAKAUAoBQHxlBEHUUByTmXC22vxquS44BAhlHeUQem/wC9YW8S2PSrliO+5FcPx2JwbM1hlZM3fTXsXO5JUfwnM/xE0k94ECtELs7S+ZVbp0/Wr+X8EpfTD8SUiy72r6rm+yuwCsPG22oKGR3k02kLXZ090V1alx2lwUm5j8bhme1bw92yfdcC0xLeTOAc4101I103qpQaNyurfZMl+XbtzKXxSXEYGLYuIyKYElxmAzEaeQ38IhODRFTi+CwriHds7kqu4Q+8x118k2InvHXpBNOOx1bIz2+Zwn3ZUkHrpH08KllnHFHQMBila1bI2KKR81FejH2UeZP2mbQqRELfrgMD4piWVNI2aJA2kR1qSiDGmOuW47WGU7Og0HqKdPkCTRwRIMg9agD1QCgFAKAUAoBQCgFAKAUAoBQCgFAKAUAoBQCgFAKAUAoBQCgFAVvmjgBu/eWVXPBzDbNtB8J/eqLa294miq1LaRzbiPD3VWQBg7SDMgzrJis62e5qW5ScBgrtoAAHKplRJUoZ962w71tvNfmDWlXYKZURZ0Tl7np0hcYDdtqdLwH3tuOt22vvCfjTykTVqcZ8cmecJQ+BfsS1rF2N0u23GZLgCuFPwuOkg6yPyrskpLDIxk4vKKJxDB4lbgtDDu9xj7w/hR+I3DpHrr030rH6GWcYN6ui1nJB3cG9zS0GZixDAwMpBgg+AHiaejecHZWLGS2cd4zfwHDrN23aF1reS05M5EhSA7RrlkKOnvCYratlg8+W7LFhuZbf2G3jcVGHDIrOCT3STAjrqYjyIoRNzhHFLOJtres3M1ttmgwYMH0IOkGugq91M95rhxFy4hacqXWVUk7DsyIjx3qR0krWNfD3CGJey+oncTv5SD08xtUsZOFgwLIRnssMp3X4fp8JqDQJFLgPkfCoYB7oBQCgFAKAUAoBQCgFAKAUAoBQCgFAKAUAoBQCgFAKAUAoBQCgMOIwqPo6Kw/mAP8AmuNJ8nU2uDRucvYVt7Fv/wAaj0R8iXpJeZWOdOULS4c3cJbCXbZnQ7iQD7x6b/lXHBcosrsbeJEDh+DYnDMb2DdUJMtaP8G5r+Ee4/8AMvlOgq7OeSlryMNz2klL7W8VhuyUASVfOVMak5RBX01HgZ0lFJ7EctHvF882HYCzlJBIYEOJ+eXfzqOCWSa4FzDbc5QpVm0ytqp9CP1ArnAN3jvD7OMtPh70w8baEEEFSD4ggb0AwHDreAwRs2S2S2rGTqxZjqxiBMnYQK6jhp8Esl1zljl+BdNANAYiJ6/Opg3G6pow6gj/AB4HzmgPWFUIZRntt8mB8iOvzoCwYTF5oDaN5bH08K4DeW5UXEGUVEH/2Q=="/>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1" name="AutoShape 8" descr="data:image/jpeg;base64,/9j/4AAQSkZJRgABAQAAAQABAAD/2wCEAAkGBxMTEhUREhMVFhUVFx4ZFxcXGBobFxgeIRgYHRoYGxgYHiogGhomIBoaITEhJSktLi4uGR8zODMsNygtLy0BCgoKDg0OGxAQGy0mHyYtLS8vLS8tLS0tLS0tLS0tLS0tLS0tLS0tLy0tLS0tLS0tLS0tLS0vLS0tLS0tLS0tLf/AABEIAJ8BPgMBEQACEQEDEQH/xAAbAAEAAgMBAQAAAAAAAAAAAAAABQYDBAcCAf/EADwQAAIBAgQDBQUGBgICAwAAAAECEQADBBIhMQUGQRMiUWFxBzJCgZEUI1KhwdEzYnKCsfAV4ZKyQ2PC/8QAGgEBAAMBAQEAAAAAAAAAAAAAAAIDBAEFBv/EADURAAICAQMCAgkEAgICAwAAAAABAgMRBCExEkEFURMiMmFxkaHB8IGx0eEU8SNCUnIGFTT/2gAMAwEAAhEDEQA/AO40AoBQCgFAKAUAoBQCgFAKAUAoBQCgFAKAUAoBQCgFAKAUAoBQCgFAKAUAoBQCgFAKAUAoBQCgFAKAUAoBQCgFAKAUAoBQCgFAKAUAoBQCgFAKAjeL8dw+GE37qp4LMufRB3j8hUJ2Rh7TNGn0l17xXFv9vnwUnintLZpXCWP773+cimY8yR6Vhs16/wCiPdo8BS3vn+i/l/wX7heMF6zbvLs6ho8JGo9QdPlW6E1OKku58/dU6rJVvs8G1UyoUAoBQCgFAKAUAoBQCgFAKAUAoBQCgFAKAUAoBQCgFAKAUAoBQCgFAKAUAoBQCgFAKA5Fzbwq1Z4i5uIXF8G4ihoLNBlc2/vAgAfiWvLupXpt90z6rRaqdmjSi8dLw3zt54/OGeHvLZDW7l020Zu+vZhBlykFMinM7S5+8UPrbXWpdCimm9vh+fMnFStanCOWuHnO+ec8Jbey8bMsHsk4ublq7h2Mm0wZT/K86f8AkCf7qv0j9Xp8jF4/p1G2Nsf+yw/iv6OgVrPnxQHntBOWRO8Tr9Kj1xz053B6qQFAKAUAoBQCgFAKAUAoBQCgFAKAUAoBQCgFAKAUAoBQCgFAKAUAoCs828Zv2GQWcgBEsWWeukaiIj8xWmiqM08nleI62zTtKGP1I61zC5VS+LRGIkgWZjcb69Qam6N9o/Uzx8TTinKxJ/Ak+U+MPda5auurspzKwAXMp6wPkf7hVd9Sik0afD9a7pShJ5a4+H5+5YL10KJNYb7o0wc5M9WMXJ4RGXsVcPxgeQGo+s14dms1VjSjNLOeFusfHPw/MGqMILsQnOHLN3HWbRRlS9auSjsSO6YzaqJBkKwj8Ir06YW2VL0nPZ+40aPWR01ktsxa3RDPyXgsDb+0Y+699ifdEgO3gFBzMfHM0eMVqp0fXLHLJ6rx61R9T1V9fz4I9Pxt3tKtkDB2GkILaqG3IALDZmg922JEe9rXq1aeFbxjOPl+fH5HzWo1llvrSk1n5/j93zJ7lPi7FThXbNdRM1svM3F6TOsjSesEHXeqdZU0nZWv9ndJc3/xy57e9HjC4y7iCQ2JCQJKqCsfPSfqd6+Ureo1bxK3p80lj6/2butdjXvX7WGvW3tsXX4nJkHWGgjQwPWorT16a+M6235t9+zKp3JF2Br6MtFAKAUAoBQCgFAKAUAoBQCgFAKAUAoBQCgFAKAUAoBQCgFAKA8G4o3I+tQdkVy0dwz4L6bZl+oqPp6846l80d6ZeRAc9YUNhmuHTs5JPgOv5gH5Vt08+mR5XitHpaG/I5fc4orqioh7oIJUMSxJ3M7eg862q1Jt5PmJaeycYpQxj47lg5WxN5sbZKYd0WMrdxwmUKZJZp16jzAFUWzi4NZyeloablqYzUelYw+eMe8tvHcViBeCrZdlGqFQSvmSQNDPQ18p4hXqLL00tluts/q/efY1OCjubHCMLdfW9bKR4kd7wEA6DyqzR6Oec2L+/lwvccssWMRJ6vZM5DczcNt4mybLMqvvbJIkN0+R2I8DVlc3CWUQsq644OUniPYlrGIDW8pYSsZh4qT8MHXMsnbcaH14x611wPDb6JdE/wBGWHgfAsRiL2HvoDYtWTm7RlyvcJMtltklsreLH4juNKosvhCEovdv5L9f4NdemlKcZrZL5v8APeZOP8LxNvEXjbVFssdLjuApzalFQS5aZEKs6V8xLRSc5dPD+5pnTZKT6eDe4Lyil1c92+7eKouTpsS2pHyFWx0EY+0x/hY9tl6tJlAUbAQK2pY2NSWNj1XTooBQCgFAKAUAoBQCgFAKAUAoBQCgFAKAUAoBQCgPjGgII8XvdFSfCD+9WdKL/RRNW1zUqXzaxFy0gCkzMd6RA3O4JqcaJyWYpsz220w2ctzcu83YJZzYm2I330/Kn+Ldz0sp/wAmrOOpEFgsTZuloggMxzDqATsfPT6edfHPT1TslCSw05NvG+E3n7du3vPUVkkk0yQRUBRhsYInfeDUKqa43Vyhnplus87fTnyOucnFplmdwNyB6mK+seyyzCRuI45bUwsN5yAPqd68q/xauDxCLl8OPmXx07a3aRsY7itmzZ+0XbipaABzk6a7AeJPQDU16lb60mu5Q9uTlHHPafi77P8A8ci27NuC1y6oLtroQpMKp2jVoPw9NCrS5IOXkdKt8wK+HtX0XN2q5lE6A/EGPkdNPCquncsiuohLy3LrFrrZtDA2Rf6VHXzmfM1NJF8YxN/hXBtmAyj8XU+n7/5o5YJzsUdkSlzgWHa/9qa0rXQAAx1iNiFOgbpmiYAE1z0klHpzsYfRx6urG5n4liCtt+zym4FLKp6x5bmoE8rOCvWAboF0kuzDfcgHppoBPhpVqwjUsJbEnw++FvFBAB0HqOvz1+tRa2ITi3DJM1AoFAKAUAoBQCgFAKAUAoBQCgFAKAUAoBQCgFAKAUAoBQFUHaqpAtNm1hsrSJ36a/pVmxrfS+5WV7uJYFCLoCkBg05SYZgF1EDSfOvQr3pXllnhaz/9UseS/NiI5kvA4TM6w2UopIuA+4QBNzUjSfrV9axNpfb7GOTfSm/v9yycp8p3RZtX1vrFxFuKMpkBgGAOuu8V8nqNBP07nCWHl9j6Ku1dCTRZf+CuHVro6fD/AN1QvDrXarLJ5x7ifpY9OEjkvtNwKPxK410AtlTpsMukT9a9jQyscH6TnL+Xb6Ga7Cl6vGDT47wHCKUNq2otMpCXA6uLmWAWICgo+oLKdia2RnLzKWkdKv8ACxjeFthRHaKue1/UCSvpOqnyavOr1OdVbW/+rXyaX3LlD/iizkHDccEIVggRoFwXFYrod8q94MPLXU1vkilM6b7Kbk4e+t9Iwtu6WsXbhAUgyHUGYIEA5hoS7a6VVNbrHJbB4RO4/nPh9mezHbMOllA30doQ/JqshpLpdsfEqnrK49/kSWN5rw9vBpjWJyXFBtrpnYkSEAmM289BB8Kz2J1txlyiUroxh1vg5ri+b2uh3uX3ztMWkLhFEQq6EAj+cmdzGwqnq8zzJ6xSi23+m5M+zbl9zdGMMqqkwetwkEESdSonc9R6xyCy8lPhtNllnp3st8e8s+H4fdS69tAwUNKNssHWJ8tq0prG59NCcencmcFwxU7zd5vyHoP1rjlkjO1y2Rv1EqFAKAUAoBQCgFAKAUAoBQCgFAKAUAoBQCgFAKAUAoBQFT5m5hxVrECxhrFu592HJdo3cpA1AmcoGsktAFRbedjBqNXOFno4Ry8Z59+DmvM3GcRdurinti2/ZCMh0Ky0EqwO8nQ7gDSr69bOutw6U0edZqeuxTaw8fQt3EeRLd4Lmv3isAgL2SDUDYLagnzNXx1kktkvqem9LCWMtltwV77PYS0qErZthRLSxCLAnugTA8qyyzJ5ZqTUVglsNezorxGZQ0HcSJqJNHN/aJyPexOK+1W7ttUKKhDZpBGbXQHTaqtRrVpq+pxbWewVLslsyNxPIXEcSFzXcOFQQIBRSTGZ8q2/eaASY1gVLS61WrqUJJe/H85Izpa7o6RwXh64ayouFc4WGbofIT/po6q/SytS3lz+fodi2oKLfBWE9nGCv4p8Wzs6NcL9gIVMx1YN8RBaWjTeNRV/pHjBDoWckDzHwwrj7gvTcVVz2EiVCwAiLbEDKplYG+XWZNb6bP8AiXTt5s8+6L9K1LfukeR2b/dlbYYHKrd3NsWUxaXQFQxhvwjqZqxOUfWX58ymXreq/wC/dx9zb5IsWMdYu8Pvg5bVwX7QBggNOYA+AYtPlcqjxGndT8/t/Rbo3G+t1y7FuwnIvD7W2HVj/wDYWefk5I/KvN6EbY6SlcRIbmj2iWMIxwmEti5eTuEAZbNmNIJ0zEfhXTSCVq2MG0W5jFYRW8HzTxHCYh7+Kd79pjlcBCtoeHZSBljodm6k6ET6YtbHHJo6rwfitrE2lvWHDo3XqD1UjcMPA1U008Mmnk3a4dFAKAUAoBQCgFAKAUAoBQCgFAfJoDx2y6iRpv8ASf1rmUd6WeTiV8a51I70SPJxY6A1zrR30bMNzHx4D1qDtwWKkxW+LCQGiDpPhXFcs4ZJ6d4yiTq8zCgFAKA557Qbl+3i7V2zbdgbQUlbRuARczDSIzA5WHmBVcm0zyddGxWxsgu2Htnvkq/HcT2thkGGurczQn3WoUZgvf8AeJyZEy7d2ai3sZbH1xx0POdtvv8ADY6Vg7xVLWYEHskkEQwPZiZB2I/Sr1we0nssnvE3hlMGe6QZHr+/5V062VfhfNmNMoLVvKhKqcjklQYBJDRMCvF1es1NU2oRyvg/sWxxg+8w85Y2zazpbtlpAjI3+M3Xb51HReIXXXejsikv1yWVOt2whL/s8c4xs39joNpyVDQQSAYO402PmK9orexFY3DmczEsPPp8q6VsjzdNs50aG8IMEeB/36V0ZIrnPAXcZatYjDWyb9l8pWR3lYCYJIBAMegLVp0tkYtxnwzNqapWJShyjBwzlTGMJYWsMxXKSrZ48xbQASNYl2idtoslqK0+7/PP+jkKJtdkRWLu4fg1xksK97FlAM93u2rYMHQLBaYGk9PeGoqu7UzvWHwer4V4JGT687fUreOu3sTcV72ILYhgGtIQYWYZFUju22IggAR7uYgzEI1pbvg+ppprpi8Q9VbN/R7d0v8ASJDmHlprlgcUwYLpeBuYi0JLI8ntXTqVzZiV6bjT3Skk+lnyWt0zoulDyf07ERypwXFY1XtYdFFlyO0ulQF0ZWA7SMzQVnIJ31HUSk1HdmRJvg7Tyhy3bwFjsUYsWbO7kAZmgDQdBAECTWec+p5Lox6UTlRJCgFAKAUAoBQCgFAKAUAoBQCgNP7ZXcA0Dcl39R/6is0vaZrj7KPRB6GuHcruamIxDKNYNVuTRZGMWQONZm1zGOlZ3vyalhcHnCYsspRjr0P70T7HGu5bOX8dmUWn0ZRp5jy8f98K20WZXS+Tz9RVh9S4JitBmFAcZxGAa5dvFb98uL7oQuYxDxJY3F0E/Ia7Ax47jZJtqT5f5yfaRthXCCcI46U8vHl/6v8Avjk+cvcVGF4hZ7XFubBVwxuO4QzbVkJRiYMkADea0aVy62m8mHxaEHQpqCi89sdnjlcls594/ZuYJvs9+WzL7jEEidRpGnlXqVRUpYZ5/gtcbNUoyWdn+xRkxN1CthcTiFutEa/dZmAITUz1AzbT0jWrvRrnse3bo6rE7fRxcVn44Xfy9+PLuTPKPE8TdwmMYubjo1vKW1KK0hiAOuhPlv0is98XBPD7fY8jX6Kiq5RxhdLf6pZRvcv8ZXD240clyYzEEaDWcpBBM+eleLTq3VF53yz5mOpikfOIcZAvreKm6q3g2W2MxYAEKFDRJ2jbao6duWrcs8lU7szi1vv2+DNjjXPV8gC1Yu2AfiupDH0B7o/OvUv02rm8Uyil8d/22LJeIVw9uMl+hbOVuJfacMrsQXHdfbcdSBpqCD86aecpQxLlbP4o1QkrIqS4e5kucIDOSTlXwG5/Yf7pV+R0lW5m4ljLWKGGwTW7dtbSsQ4WMzOV95tZJKj1NVycs7GK66xW+jrxxnf44IleeOIoFLpYIaYlCCYOU+6+moI26HwqHVJGR+JWxx1Jb/bbzPnONtsZgrWPKKryUbLMQGbKdekyPV60aezufU//AB3xBzxKW2SE4IHu3LLYOyzYm33bpP8ACK9mqAuZ7ogNppOu5irJS8+D6DUNVwnG6XqPjzznO38ltwGO/wCMtHBI/wBqxlxs/ZrJS0WA94+9Gkxu28AEmuRg5vPCPlfFvE42WdUY78Jd2WDlLH3jmsYgW1dQHUWwFXKd4AJGh6jx3O9StrSSlHg8zSamc5yrsxlbrHkyyVQbxQCgFAKAUAoBQCgFAKAUAoBQCgK41+pHSJxXEMt1vRT+UfpWG/aZuoWYGK9x5h7oqlzkuC5Vx7mqceXGuh61FyyWdK7GnhMeQ7Kehgj6H9aiGfMV3buYHuuNPIjcf4P18KI6b2FxzAiNwZXyPh6GuptPJxxUk0y+8Nxq3rYdfmPA9RXpQmpLKPJsrcJYZgxvF1ttkKsSPCP1NeXq/GKtNb6KUW2vLH8ltemlOPUjmXFuFMb7ZbzImJxBKq9lGQPcJgHvt6ZstU6bXU6mbjBtN74a/EfQ169QhFTqy4xSypY2XyNbmj2f4kI2Jv3rb5CpbKDmaSqjTKAI0Py+derVTKMupsw67xKm+hVVxax+e8xJwFWUdnlDBY8iQwE6ToQfqDWmLw8mHw/Ux016slws8e9ErwTBY2+wu2hZJsWzYGYkGCGIOxBIz6bbDSp9SPXev0MoSh6yUpdT2XO3v9xZPZ5y5fwhxDXgg7XJlCtJ7ueSYECcwjXx2rknkw+K6yrUSi687f0UXjHtF4z22J+z4C1dsWb72gexuue45XdXEnTWBAmq8I8jCMGBxt/EZsXdRbNyMz24yhW9wBbdwk67xrvW6quvpjtu/cfN6qyyF9ji8KPw7ryJK7irrWA1wAoXhDlRZIVs3ugTEjfxq+MIKWEYbdRdOpSnxnbhfHgn/Z0l612t24MmGZQc7nLLA6FQdxBOvXSJrw64SjbN9m2fS6By9DHPGETWJ50trcCpbLJIDOTlgTqwWJIG+sVpwbOrcp/O/FWtcTaGUDJbBzLmAEhg2XqVIDCPCqZPDPG1lsq9TleS7Z/MGDF8Sw9yw7DKHEqgIPa6Pb7MgxGXILhbX3mPiK5kzai2mypvbPbz5WP0xnPvL1yZg0fh1q3cUMrZpB2P3jEfpU6/ZR6/heYaaDXv/ckeDXcIubD4VrINs963bKyD1JA1nzqeT0LLJ2S6pvLOZHDHCYy7aAOcXDkMSWFzZjM5mhtZ3Nb6WpQwz5nXKdVylHlvHzJTla7dOKRlzPcFxhdB2CEAFmc+c6eK+dSvcejHbsZvD/S/5Clu5ZfV8Pe/idOrzj6wUAoBQCgFAKAUAoBQCgFAKAUAoCoE10kV7jj/AHnyA/z+9YtR7Zs0/smrilMAjYRP+/7tVDRqieA8a/7vFRZ0wYt5K3ZgAhbhAJMT3WgHWNj6jwqOWdZvXLqsvZpm1El2ABnpGvu/Q/owyMc53MNvEaBjpG/lU8Eiz8h8Ql7iH4+8Plvp6H8q0aeW7Rk1cPVUvI3OMYtUxaq5AVlXNJjTUb+GleRrYx/zl1+y0s/Df+i/TVOembit03grnNmJRblnsiGVcXh2Ugz/APIoOvzNV6WiqvW4qeY9t8+RclNUOU1h4Za+JXrty0UuWbb233HaMvUEAlQSDtX1GDwOruRXB+GYe5dewbLW2VA+l0upBJG7KDOnhUnBqPURjapTcO+Mlo4Xwq3YDC2D3zLEmZMQPIaVAtN6gOT2LiYZ8bbv4fEKz4rEtavpZBKJdI1RyQQZGbTTRaAqnC8Gq3cHh0xD35uXe3zW2Q5SqdkgzEkwQ50PxRtFTVk0sJmS3Q6e2XVOOX+p1bC8g4Zc2dneTI1yhR0XTf1P5UrutjHEpZfnhIzf/T6XyfzZr8WwGR1Q5mtqsW0kwsaAD5RruZ1JrnJujFQSiuEQmNRZyFcjH3fA+VdJPyLdyhj0xWFAcBmtHs3DAHUARv4qV+c1yccM5CUZoh+JcU4OL/YNatO8wzW7YyqZiGdYE+OunWKyztqi8Pk2V+Byvg7FUsfov9kHxnjV+4fsio2DsgEKigZ216sDGU6+6dT1NaEsbGaMVFYitjQ4fw1QBkEEah9VK+Yg7/MihIsnE+AG9aGLxF82ewRs9xklmtrDBtCCCvf1OpkVZXZ0GTVaRXrGcEbwD2q8FsWxbttetjcl7TFmPixSZNRlJyeWW0UQpj0wX9nR+E8UtYi2t6y2ZWAIkFTBEiVYAjTXUVEuNygFAQ/FCRdBuJcezk07MFoaTJdF1bTLGhiG8a6gecHjURXNpzdDOFS2ZzIxGqEv3lHxQRoJjoKA2WxtwEo1tQ5UskOShiMwLZAQRIMQZ+scBF8Hu3gcKMqw9hnabjEufuJdpT39dp+I6+PQb5413LLZNbhh1zfw9Qrk6d7K7Kp23npTAMz49izqlvNkcJJaBJUMxJgwoBGuskxpXAa78ayi4Cqs1trQi20g9o4QbjRgZ7p8tddO4BlfiL5uzyW84UM03SFAJOUBskljBJEaeO1cBt4DFC6mcCNSCN4Kkqwkb6g69aA2KAUAoCj4DObaZ/fyjNHjGtCbNbFcKd7u05yACNh0E+G1Zp1ylLJqrtjGJKX+VCVAW6oMa939fD5V10e8itTvuinX8LesXnsXu9BkMNmBnXbb9ZHSs9kcPDNcJRmso2LOBdswVSwgggddPPSq+hvgl1pclf4jzCtuUFthcGhziI/t3ny0qfQcUtyM/wCeDWuydVzSGDjRpHQnqpkiNtj0rvS0X9MJrbkmeXOKEXFcNGU+OvpUXlPJVjKwzp3DuLpdHeUMPMA/5rRGxS9pGSyhw9l4JD/jsM3eFm1mGoORZB6HbfzqyFNXV1KKz8DPO67pcXJ4+LIizxNFy5iAe7mBkEhiQykHciJnzre6m+Dy1qYrGfcYuCXgeIuAZAw8SP5bx/eu2RapWfP7EKZqWqeP/H9mW6sp6IoBQHwqN4oD7QELzTgy9ksgJZdQAJJjcADcxPzAqUOSq3PTlFfwHKb3jmvZrVoMGW3P3u2st8AJ1jf+mpuSjxuVRrlPd7L6lW41xPE3XbAYe39msqzL2aGHuQTma5c00MEnXxktXjX6uyc+iB9poPC9Np6lfY87Z92/7v7mvhOBqqOgt3GuAhR3Sqg5Wb3CMxGirmMAdoDGk1RHT5Tzlv8APzJvnrH1ReUo8+bxlLlbJ8vCzx+he+Xey4hg0cxnXuPpPeA97yJENp+KvVon1wWeT5bxTSf42plDtyvg/wCOCW4Py+lqGeHceXdX0Hj5n8quPPKx7TeP2lezgbj5Vb769oTKqfu7ZygxmcZj0i0QfeoDny4QYq+1omzdtOykZVDvbs24kvdZc/a3CUXc6Z/AUB3PguC7K0AR3jq3r4fIaUBv0AoDRvYe4Lhu22UhlCsjkgaEwysJynvEHQzA2igNd+FuzNdLKLpKFYBKrkzQDMFpzuCdNCIiKAzrhbjOLlzKMqsqqpJEtEsWIE7QBGknedAMWH4e6fZyCpNq12TSSJB7OWUxuOz2O87igPI4PLX5YZLikIBumfW4Z8S0N8q7kGN+EubVtWyXGW4blxWkW7hbPI2OgLAiQfdHqAPLcJuFmb7tQxsnKswvZXs8DQZpE6wNelMg2sTgD2puqttsyhWV/ImGDAHxgiNYG3XgNrA2CiBWIJkkkAKNSTAA2AmB1gazQGxQCgFAQeFsKuwk+JruDrZtF66cPiYnodK4dwUiziHx+Le6pP2e13EA2bxbzk6+kVkm+uR6NcFXDflklxRntITbA01gaE+lQllcFlajJ7nLudOI9qVPZkt+PYjyk7ikE29xZhbIqDXmBgg1d05KVZgmcDfgB8yrHvAsAT6DxqvofBa7Y85LzgecMN2aqcRZtuvVnTaNoVpnb86ejlngi7oZ5JDC8/YO3PaY5G/pt3W/9VqarkiqdsGuCSX2rcPiO1uXPSw//wCgKvWxjkk+xrt7V8Is9nh8UZ3y2UH+XrrZBQS4Rib2rT7mFv8A9+RR84nSmSWDofA+IfaMPav5SnaIGykzEjaeo8+tDjN6gFAKAUAoDm/tJwjWbi4m2B3iCf6ljQ+REaeTV5Wqr6LlNd/3X8o+p8DtjdXKib4/Z/w/sVnh9t8bdFjDkWraIBLvmZUgKYG8HLqEABPvE6VZGErPZ2Rsv1FOjWbmpTbzhLG/OX9m+OyOn8E4Th+HYdsrEg953YyXMQIA08gB+davUog2+D5fV6u3WWdUv0XkVnjXGMS57QXGtBtLdsEgx+Ix9ST5R0nyr7b3H0spdK7R7st0tEZz6Es+b7G5wbgS423ONTtlH8N2Zhcn4gGUg5PKYkVq8OsunFynx28/9DxGumuSjD2u/wCeZ94Nwrhdm/Fi8VZSJU3CUYjYZnBzEHwb9a9I8zKLwKHRQCgFAKAUAoBQCgFAKAUAoBQCgIRLi/CQakD67mgK5zvxfscKyqYe73AfCR3j9JHqRVdssIvoh1T3K1yzxbsraroBWLqwz03FSRaL+KW9bZe0KllIkASJESAeo3qSlkpcMbHCcdwhrTFLzLmBOpchT5gkx8prTGalwY51yjsz3wvlq7iZ7C0rAaZmcqpP8pkk+u1cc0tjsKZyWcE1wX2e3buftWtYco2WGTtSdu9owAGump+VcdqLY6WbWSO4nwM2MR9kUpcukiCtvKpU7MWO3prtXetdOSt0S6+gnm5DxKW+17ayYElFzTHWCYEx41H0qLHpmRmAwFy43uPlO+uv0ijuiji0kmdYw3srwsAtcdvy/Wr0YtyWwXs9wNv/AOPN/VB/SR8jQFpRAAFAAAEADYDoKA9UAoBQCgFAYMZg7d1cl1FdT8LAEfQ+tRlCMliSyTrtnXLqg2n7iM4zyxh8QqAr2bWv4Vy13HteGRl2HSNompLbgjKTk8vkrnF+HX7dofa8UmW3I7RkCod++0HKHjQ6AbwNa+f8UWqdy6YOUe2Prlef2NWnlXFesYeXeXM7y5m3ocwOlwbjIfw+Y/ztHSaSd7TsTUV2ez+H9nqW66umpei9p/Q98ycXuEdiUNm17oXbMNoLKYI/lBA8Sa+jjHbCPnZ2ZeZFds4UuwVFDSYjKDP9BVtf+utaq6Mrqlsjz79Zh9EFl/nkdJ5U4Y+Hsdm56yFmcug0n89NNaqulGUvVNOkrshD/ke7+hM1SahQCgFAKAUAoBQCgFAKAUAoBQHKsLzFhWjLfUE7CSp+jVImiVwnFwTpdU+TGPpO9cGCA53s373ZPbtm6iZswtwxE5IOWZOx2qqyLZfRNRzkhrmCdFVsjqp/ErL8oYVlcWuTWrE+D6uJaNzUcE+rJW+K8Na9diYHU/t5/tVkZYKpx6i98FwiW7cDQKoCqNAPCarzndlqs6Ekjb4Enag3XWM0GASQNAN+u1dSWTsr5pbGviOBdpjHvMIGVVU9AANp9ST86N52K4zx63cuvC+XAUliwkaTv/1V0Kdtyi3WNvCN/ActWLWyz61ZGmKKZ6mySxkmatM4oBQCgFAKAUAoBQCgPLoCCCAQdwdjQFUxXLd3DE3eHMACSzYVyRZcnUlGGtlz4jQyZBruc8gw2eLris1tVCX0/i4a8oDkaa6aMvg6yNdYO0JdS3iSiq3tMw8v4wWLhQ2jm+KYzgdPVfMaGo2auycvW48iynw3T1QzW8vzZb7GPRtvzorEzkqZI2QasKgzRqaDk0MVxm0gkuNOs6fWqZXRRdGicjXscVL6gQDtpqR4war9O2Xf48USGHxQbT4vD9RV0LFIzzrcfgbFWFYoBQCgFAKAUAoBQHO8N7MES8ri7mtiZBWHGnQjQ/QVLqO5LMvKWGHwsfU/sK5k71M2bXLuGXa2Pqf3rhzqZuJw+0AQLawRB0BkeBncUayMsqfGeQ0YlsOcp/A3u/I7j0NUSp8jRDUNe0VR+XnRm7VcrToOsDr5666VQ4tcmtWRa2JK1hRADeFRwRciS5e4KSFQSoG56R41ZXBsqsswW/A8NS3tJPienpWmMFEyym5G7UyAoBQCgFAKAUAoBQCgFAKAUAoDnnPvLxz/AGi2DM5gQSrI3VluDW2x11GhnUGKpk5QeVwzVX0WR6Zc+ZD4PmUXF7DHhjGgxKDLetHabiJtrHfSV7wzKIJqa6bFsRlCyh57fQseFuvYtqc/2iyVBGIBU/Nsvwn8QkeMVRKDjwXwtjZzySdnjotoLj6Ididj6Hauxm4nJ0qfBTOP87PiG7GyrFpJCqM227EeA6k6Cq5SlMsrqjXuz1ZvlO9cYM43bovks7f1b+m1VblredkbWGD3hnclVnuiYkfi9P8ANcOcEsMeqBQAwI+KDU1LBFxyXC3eBVW8QD9RXoLdHmNYZkVwaHD1QCgFAKAUAoBQCgFAKAUAoDzcthhDAEeBE0GTXXhtkHMLSA+OUVHoj5EuuXGTaqREUAoBQCgFAKAUAoBQCgFAKAUAoBQHxlBEHUUByTmXC22vxquS44BAhlHeUQem/wC9YW8S2PSrliO+5FcPx2JwbM1hlZM3fTXsXO5JUfwnM/xE0k94ECtELs7S+ZVbp0/Wr+X8EpfTD8SUiy72r6rm+yuwCsPG22oKGR3k02kLXZ090V1alx2lwUm5j8bhme1bw92yfdcC0xLeTOAc4101I103qpQaNyurfZMl+XbtzKXxSXEYGLYuIyKYElxmAzEaeQ38IhODRFTi+CwriHds7kqu4Q+8x118k2InvHXpBNOOx1bIz2+Zwn3ZUkHrpH08KllnHFHQMBila1bI2KKR81FejH2UeZP2mbQqRELfrgMD4piWVNI2aJA2kR1qSiDGmOuW47WGU7Og0HqKdPkCTRwRIMg9agD1QCgFAKAUAoBQCgFAKAUAoBQCgFAKAUAoBQCgFAKAUAoBQCgFAVvmjgBu/eWVXPBzDbNtB8J/eqLa294miq1LaRzbiPD3VWQBg7SDMgzrJis62e5qW5ScBgrtoAAHKplRJUoZ962w71tvNfmDWlXYKZURZ0Tl7np0hcYDdtqdLwH3tuOt22vvCfjTykTVqcZ8cmecJQ+BfsS1rF2N0u23GZLgCuFPwuOkg6yPyrskpLDIxk4vKKJxDB4lbgtDDu9xj7w/hR+I3DpHrr030rH6GWcYN6ui1nJB3cG9zS0GZixDAwMpBgg+AHiaejecHZWLGS2cd4zfwHDrN23aF1reS05M5EhSA7RrlkKOnvCYratlg8+W7LFhuZbf2G3jcVGHDIrOCT3STAjrqYjyIoRNzhHFLOJtres3M1ttmgwYMH0IOkGugq91M95rhxFy4hacqXWVUk7DsyIjx3qR0krWNfD3CGJey+oncTv5SD08xtUsZOFgwLIRnssMp3X4fp8JqDQJFLgPkfCoYB7oBQCgFAKAUAoBQCgFAKAUAoBQCgFAKAUAoBQCgFAKAUAoBQCgMOIwqPo6Kw/mAP8AmuNJ8nU2uDRucvYVt7Fv/wAaj0R8iXpJeZWOdOULS4c3cJbCXbZnQ7iQD7x6b/lXHBcosrsbeJEDh+DYnDMb2DdUJMtaP8G5r+Ee4/8AMvlOgq7OeSlryMNz2klL7W8VhuyUASVfOVMak5RBX01HgZ0lFJ7EctHvF882HYCzlJBIYEOJ+eXfzqOCWSa4FzDbc5QpVm0ytqp9CP1ArnAN3jvD7OMtPh70w8baEEEFSD4ggb0AwHDreAwRs2S2S2rGTqxZjqxiBMnYQK6jhp8Esl1zljl+BdNANAYiJ6/Opg3G6pow6gj/AB4HzmgPWFUIZRntt8mB8iOvzoCwYTF5oDaN5bH08K4DeW5UXEGUVEH/2Q=="/>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2" name="Slide Number Placeholder 11"/>
          <p:cNvSpPr>
            <a:spLocks noGrp="1"/>
          </p:cNvSpPr>
          <p:nvPr>
            <p:ph type="sldNum" sz="quarter" idx="12"/>
          </p:nvPr>
        </p:nvSpPr>
        <p:spPr>
          <a:xfrm>
            <a:off x="6858000" y="6392532"/>
            <a:ext cx="2133600" cy="365125"/>
          </a:xfrm>
        </p:spPr>
        <p:txBody>
          <a:bodyPr/>
          <a:lstStyle/>
          <a:p>
            <a:fld id="{4B9A7932-7D00-4812-AC9E-4BA57C2528B4}" type="slidenum">
              <a:rPr lang="en-US" sz="2000" b="1" smtClean="0">
                <a:solidFill>
                  <a:srgbClr val="FF0000"/>
                </a:solidFill>
              </a:rPr>
              <a:t>62</a:t>
            </a:fld>
            <a:endParaRPr lang="en-US" sz="2000" b="1">
              <a:solidFill>
                <a:srgbClr val="FF0000"/>
              </a:solidFill>
            </a:endParaRPr>
          </a:p>
        </p:txBody>
      </p:sp>
      <p:sp>
        <p:nvSpPr>
          <p:cNvPr id="2" name="TextBox 1"/>
          <p:cNvSpPr txBox="1"/>
          <p:nvPr/>
        </p:nvSpPr>
        <p:spPr>
          <a:xfrm>
            <a:off x="612777" y="1752600"/>
            <a:ext cx="7845425" cy="369332"/>
          </a:xfrm>
          <a:prstGeom prst="rect">
            <a:avLst/>
          </a:prstGeom>
          <a:noFill/>
        </p:spPr>
        <p:txBody>
          <a:bodyPr wrap="square" rtlCol="0">
            <a:spAutoFit/>
          </a:bodyPr>
          <a:lstStyle/>
          <a:p>
            <a:endParaRPr lang="en-US"/>
          </a:p>
        </p:txBody>
      </p:sp>
      <p:sp>
        <p:nvSpPr>
          <p:cNvPr id="3" name="AutoShape 2" descr="http://www.skipprichard.com/wp-content/uploads/2015/09/bigstock-D-Knob-Maximize-Efficiency-82341836-583x443.jpg"/>
          <p:cNvSpPr>
            <a:spLocks noChangeAspect="1" noChangeArrowheads="1"/>
          </p:cNvSpPr>
          <p:nvPr/>
        </p:nvSpPr>
        <p:spPr bwMode="auto">
          <a:xfrm>
            <a:off x="460375" y="1682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noProof="0" dirty="0"/>
              <a:t>Attribute Syntax </a:t>
            </a:r>
            <a:r>
              <a:rPr lang="en-US" dirty="0"/>
              <a:t>- Derived Attribute</a:t>
            </a:r>
            <a:endParaRPr lang="en-US" noProof="0" dirty="0"/>
          </a:p>
        </p:txBody>
      </p:sp>
      <p:sp>
        <p:nvSpPr>
          <p:cNvPr id="14" name="Textplatzhalter 13"/>
          <p:cNvSpPr>
            <a:spLocks noGrp="1"/>
          </p:cNvSpPr>
          <p:nvPr>
            <p:ph type="body" sz="quarter" idx="13"/>
          </p:nvPr>
        </p:nvSpPr>
        <p:spPr>
          <a:xfrm>
            <a:off x="4800600" y="2464420"/>
            <a:ext cx="4157721" cy="3393472"/>
          </a:xfrm>
        </p:spPr>
        <p:txBody>
          <a:bodyPr/>
          <a:lstStyle/>
          <a:p>
            <a:r>
              <a:rPr lang="en-US" dirty="0"/>
              <a:t>Attribute value is derived from other attributes</a:t>
            </a:r>
          </a:p>
          <a:p>
            <a:pPr lvl="1"/>
            <a:r>
              <a:rPr lang="en-US" b="1" dirty="0">
                <a:latin typeface="Courier" pitchFamily="49" charset="0"/>
              </a:rPr>
              <a:t>age</a:t>
            </a:r>
            <a:r>
              <a:rPr lang="en-US" dirty="0"/>
              <a:t>: calculated from the date of birth</a:t>
            </a:r>
          </a:p>
          <a:p>
            <a:endParaRPr lang="en-US" dirty="0"/>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133" y="1130310"/>
            <a:ext cx="8465147" cy="770350"/>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678" y="2464419"/>
            <a:ext cx="4440028" cy="3195235"/>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132107644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noProof="0" dirty="0"/>
              <a:t>Attribute Syntax - Name</a:t>
            </a:r>
          </a:p>
        </p:txBody>
      </p:sp>
      <p:sp>
        <p:nvSpPr>
          <p:cNvPr id="14" name="Textplatzhalter 13"/>
          <p:cNvSpPr>
            <a:spLocks noGrp="1"/>
          </p:cNvSpPr>
          <p:nvPr>
            <p:ph type="body" sz="quarter" idx="13"/>
          </p:nvPr>
        </p:nvSpPr>
        <p:spPr>
          <a:xfrm>
            <a:off x="5105400" y="2464420"/>
            <a:ext cx="3852921" cy="3393472"/>
          </a:xfrm>
        </p:spPr>
        <p:txBody>
          <a:bodyPr/>
          <a:lstStyle/>
          <a:p>
            <a:r>
              <a:rPr lang="en-US" dirty="0"/>
              <a:t>Name of the attribute</a:t>
            </a:r>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133" y="1130310"/>
            <a:ext cx="8465147" cy="770350"/>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678" y="2464420"/>
            <a:ext cx="4614922" cy="3321096"/>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273873927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noProof="0" dirty="0"/>
              <a:t>Attribute Syntax - Type</a:t>
            </a:r>
          </a:p>
        </p:txBody>
      </p:sp>
      <p:sp>
        <p:nvSpPr>
          <p:cNvPr id="14" name="Textplatzhalter 13"/>
          <p:cNvSpPr>
            <a:spLocks noGrp="1"/>
          </p:cNvSpPr>
          <p:nvPr>
            <p:ph type="body" sz="quarter" idx="13"/>
          </p:nvPr>
        </p:nvSpPr>
        <p:spPr>
          <a:xfrm>
            <a:off x="4702629" y="2046709"/>
            <a:ext cx="4233921" cy="3393472"/>
          </a:xfrm>
        </p:spPr>
        <p:txBody>
          <a:bodyPr/>
          <a:lstStyle/>
          <a:p>
            <a:pPr eaLnBrk="1" hangingPunct="1">
              <a:defRPr/>
            </a:pPr>
            <a:r>
              <a:rPr lang="en-US" dirty="0"/>
              <a:t>Type</a:t>
            </a:r>
          </a:p>
          <a:p>
            <a:pPr lvl="1" eaLnBrk="1" hangingPunct="1">
              <a:defRPr/>
            </a:pPr>
            <a:r>
              <a:rPr lang="en-US" dirty="0"/>
              <a:t>User-defined classes</a:t>
            </a:r>
          </a:p>
          <a:p>
            <a:pPr lvl="1" eaLnBrk="1" hangingPunct="1">
              <a:defRPr/>
            </a:pPr>
            <a:r>
              <a:rPr lang="en-US" dirty="0"/>
              <a:t>Data type</a:t>
            </a:r>
          </a:p>
          <a:p>
            <a:pPr lvl="2" eaLnBrk="1" hangingPunct="1">
              <a:defRPr/>
            </a:pPr>
            <a:r>
              <a:rPr lang="en-US" dirty="0"/>
              <a:t>Primitive data type</a:t>
            </a:r>
          </a:p>
          <a:p>
            <a:pPr lvl="3" eaLnBrk="1" hangingPunct="1">
              <a:defRPr/>
            </a:pPr>
            <a:r>
              <a:rPr lang="en-US" dirty="0"/>
              <a:t>Pre-defined: Boolean, Integer, </a:t>
            </a:r>
            <a:r>
              <a:rPr lang="en-US" dirty="0" err="1"/>
              <a:t>UnlimitedNatural</a:t>
            </a:r>
            <a:r>
              <a:rPr lang="en-US" dirty="0"/>
              <a:t>, String</a:t>
            </a:r>
          </a:p>
          <a:p>
            <a:pPr lvl="3" eaLnBrk="1" hangingPunct="1">
              <a:defRPr/>
            </a:pPr>
            <a:r>
              <a:rPr lang="en-US" dirty="0"/>
              <a:t>User-defined: </a:t>
            </a:r>
            <a:r>
              <a:rPr lang="en-US" altLang="de-DE" dirty="0">
                <a:latin typeface="Courier" charset="0"/>
              </a:rPr>
              <a:t>«</a:t>
            </a:r>
            <a:r>
              <a:rPr lang="en-US" b="1" dirty="0">
                <a:latin typeface="Courier" pitchFamily="49" charset="0"/>
              </a:rPr>
              <a:t>primitive</a:t>
            </a:r>
            <a:r>
              <a:rPr lang="en-US" altLang="de-DE" dirty="0">
                <a:latin typeface="Courier" charset="0"/>
              </a:rPr>
              <a:t>» </a:t>
            </a:r>
          </a:p>
          <a:p>
            <a:pPr lvl="3" eaLnBrk="1" hangingPunct="1">
              <a:defRPr/>
            </a:pPr>
            <a:r>
              <a:rPr lang="en-US" dirty="0"/>
              <a:t>Composite data type: </a:t>
            </a:r>
            <a:r>
              <a:rPr lang="en-US" altLang="de-DE" dirty="0">
                <a:latin typeface="Courier" charset="0"/>
              </a:rPr>
              <a:t>«</a:t>
            </a:r>
            <a:r>
              <a:rPr lang="en-US" b="1" dirty="0">
                <a:latin typeface="Courier" pitchFamily="49" charset="0"/>
              </a:rPr>
              <a:t>datatype</a:t>
            </a:r>
            <a:r>
              <a:rPr lang="en-US" altLang="de-DE" dirty="0">
                <a:latin typeface="Courier" charset="0"/>
              </a:rPr>
              <a:t>»</a:t>
            </a:r>
            <a:endParaRPr lang="en-US" dirty="0"/>
          </a:p>
          <a:p>
            <a:pPr lvl="2" eaLnBrk="1" hangingPunct="1">
              <a:defRPr/>
            </a:pPr>
            <a:r>
              <a:rPr lang="en-US" dirty="0"/>
              <a:t>Enumerations: </a:t>
            </a:r>
            <a:r>
              <a:rPr lang="en-US" altLang="de-DE" dirty="0">
                <a:latin typeface="Courier" charset="0"/>
              </a:rPr>
              <a:t>«</a:t>
            </a:r>
            <a:r>
              <a:rPr lang="en-US" b="1" dirty="0">
                <a:latin typeface="Courier" pitchFamily="49" charset="0"/>
              </a:rPr>
              <a:t>enumeration</a:t>
            </a:r>
            <a:r>
              <a:rPr lang="en-US" altLang="de-DE" dirty="0">
                <a:latin typeface="Courier" charset="0"/>
              </a:rPr>
              <a:t>»</a:t>
            </a:r>
            <a:endParaRPr lang="en-US" dirty="0"/>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133" y="1130310"/>
            <a:ext cx="8465147" cy="770350"/>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3935" y="4949271"/>
            <a:ext cx="4225441" cy="887462"/>
          </a:xfrm>
          <a:prstGeom prst="rect">
            <a:avLst/>
          </a:prstGeom>
        </p:spPr>
      </p:pic>
      <p:pic>
        <p:nvPicPr>
          <p:cNvPr id="10" name="Grafi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677" y="2464420"/>
            <a:ext cx="4199277" cy="3021980"/>
          </a:xfrm>
          <a:prstGeom prst="rect">
            <a:avLst/>
          </a:prstGeom>
        </p:spPr>
      </p:pic>
      <p:sp>
        <p:nvSpPr>
          <p:cNvPr id="3" name="Foliennummernplatzhalter 2"/>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EA27A2-62FB-48B7-A924-1BB8CC709EB3}" type="slidenum">
              <a:rPr kumimoji="0" lang="de-DE" sz="1400" b="0" i="0" u="none" strike="noStrike" kern="1200" cap="none" spc="0" normalizeH="0" baseline="0" noProof="0" smtClean="0">
                <a:ln>
                  <a:noFill/>
                </a:ln>
                <a:solidFill>
                  <a:srgbClr val="343434"/>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de-DE" sz="1400" b="0" i="0" u="none" strike="noStrike" kern="1200" cap="none" spc="0" normalizeH="0" baseline="0" noProof="0" dirty="0">
              <a:ln>
                <a:noFill/>
              </a:ln>
              <a:solidFill>
                <a:srgbClr val="343434"/>
              </a:solidFill>
              <a:effectLst/>
              <a:uLnTx/>
              <a:uFillTx/>
              <a:latin typeface="Arial"/>
              <a:ea typeface="+mn-ea"/>
              <a:cs typeface="+mn-cs"/>
            </a:endParaRPr>
          </a:p>
        </p:txBody>
      </p:sp>
    </p:spTree>
    <p:extLst>
      <p:ext uri="{BB962C8B-B14F-4D97-AF65-F5344CB8AC3E}">
        <p14:creationId xmlns:p14="http://schemas.microsoft.com/office/powerpoint/2010/main" val="398578100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BIG Master mit Strichen oben und unten">
  <a:themeElements>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fontScheme name="Larissa-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lnDef>
  </a:objectDefaults>
  <a:extraClrSchemeLst>
    <a:extraClrScheme>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
      <a:clrScheme name="Larissa-Design 2">
        <a:dk1>
          <a:srgbClr val="343434"/>
        </a:dk1>
        <a:lt1>
          <a:srgbClr val="FFFFFF"/>
        </a:lt1>
        <a:dk2>
          <a:srgbClr val="FF7E0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IG Master ohne Logo, ohne Strich unten">
  <a:themeElements>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fontScheme name="Larissa-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lnDef>
  </a:objectDefaults>
  <a:extraClrSchemeLst>
    <a:extraClrScheme>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
      <a:clrScheme name="Larissa-Design 2">
        <a:dk1>
          <a:srgbClr val="343434"/>
        </a:dk1>
        <a:lt1>
          <a:srgbClr val="FFFFFF"/>
        </a:lt1>
        <a:dk2>
          <a:srgbClr val="FF7E0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IG Master ohne Strich unten">
  <a:themeElements>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fontScheme name="Larissa-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lnDef>
  </a:objectDefaults>
  <a:extraClrSchemeLst>
    <a:extraClrScheme>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
      <a:clrScheme name="Larissa-Design 2">
        <a:dk1>
          <a:srgbClr val="343434"/>
        </a:dk1>
        <a:lt1>
          <a:srgbClr val="FFFFFF"/>
        </a:lt1>
        <a:dk2>
          <a:srgbClr val="FF7E0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BIG Master mit Strichen oben und unten">
  <a:themeElements>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fontScheme name="Larissa-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lnDef>
  </a:objectDefaults>
  <a:extraClrSchemeLst>
    <a:extraClrScheme>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
      <a:clrScheme name="Larissa-Design 2">
        <a:dk1>
          <a:srgbClr val="343434"/>
        </a:dk1>
        <a:lt1>
          <a:srgbClr val="FFFFFF"/>
        </a:lt1>
        <a:dk2>
          <a:srgbClr val="FF7E0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IG Master ohne Logo, ohne Strich unten">
  <a:themeElements>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fontScheme name="Larissa-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lnDef>
  </a:objectDefaults>
  <a:extraClrSchemeLst>
    <a:extraClrScheme>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
      <a:clrScheme name="Larissa-Design 2">
        <a:dk1>
          <a:srgbClr val="343434"/>
        </a:dk1>
        <a:lt1>
          <a:srgbClr val="FFFFFF"/>
        </a:lt1>
        <a:dk2>
          <a:srgbClr val="FF7E0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IG Master ohne Strich unten">
  <a:themeElements>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fontScheme name="Larissa-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Times" charset="0"/>
          </a:defRPr>
        </a:defPPr>
      </a:lstStyle>
    </a:lnDef>
  </a:objectDefaults>
  <a:extraClrSchemeLst>
    <a:extraClrScheme>
      <a:clrScheme name="Larissa-Design 1">
        <a:dk1>
          <a:srgbClr val="343434"/>
        </a:dk1>
        <a:lt1>
          <a:srgbClr val="FFFFFF"/>
        </a:lt1>
        <a:dk2>
          <a:srgbClr val="07559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
      <a:clrScheme name="Larissa-Design 2">
        <a:dk1>
          <a:srgbClr val="343434"/>
        </a:dk1>
        <a:lt1>
          <a:srgbClr val="FFFFFF"/>
        </a:lt1>
        <a:dk2>
          <a:srgbClr val="FF7E00"/>
        </a:dk2>
        <a:lt2>
          <a:srgbClr val="7B7B7B"/>
        </a:lt2>
        <a:accent1>
          <a:srgbClr val="FF7E00"/>
        </a:accent1>
        <a:accent2>
          <a:srgbClr val="FFE23B"/>
        </a:accent2>
        <a:accent3>
          <a:srgbClr val="FFFFFF"/>
        </a:accent3>
        <a:accent4>
          <a:srgbClr val="2B2B2B"/>
        </a:accent4>
        <a:accent5>
          <a:srgbClr val="FFC0AA"/>
        </a:accent5>
        <a:accent6>
          <a:srgbClr val="E7CD35"/>
        </a:accent6>
        <a:hlink>
          <a:srgbClr val="579DA2"/>
        </a:hlink>
        <a:folHlink>
          <a:srgbClr val="77795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2133</TotalTime>
  <Words>2630</Words>
  <Application>Microsoft Office PowerPoint</Application>
  <PresentationFormat>On-screen Show (4:3)</PresentationFormat>
  <Paragraphs>638</Paragraphs>
  <Slides>62</Slides>
  <Notes>50</Notes>
  <HiddenSlides>0</HiddenSlides>
  <MMClips>0</MMClips>
  <ScaleCrop>false</ScaleCrop>
  <HeadingPairs>
    <vt:vector size="4" baseType="variant">
      <vt:variant>
        <vt:lpstr>Theme</vt:lpstr>
      </vt:variant>
      <vt:variant>
        <vt:i4>7</vt:i4>
      </vt:variant>
      <vt:variant>
        <vt:lpstr>Slide Titles</vt:lpstr>
      </vt:variant>
      <vt:variant>
        <vt:i4>62</vt:i4>
      </vt:variant>
    </vt:vector>
  </HeadingPairs>
  <TitlesOfParts>
    <vt:vector size="69" baseType="lpstr">
      <vt:lpstr>Office Theme</vt:lpstr>
      <vt:lpstr>BIG Master mit Strichen oben und unten</vt:lpstr>
      <vt:lpstr>1_BIG Master ohne Logo, ohne Strich unten</vt:lpstr>
      <vt:lpstr>BIG Master ohne Strich unten</vt:lpstr>
      <vt:lpstr>1_BIG Master mit Strichen oben und unten</vt:lpstr>
      <vt:lpstr>2_BIG Master ohne Logo, ohne Strich unten</vt:lpstr>
      <vt:lpstr>1_BIG Master ohne Strich unten</vt:lpstr>
      <vt:lpstr>PowerPoint Presentation</vt:lpstr>
      <vt:lpstr>Content</vt:lpstr>
      <vt:lpstr>Object</vt:lpstr>
      <vt:lpstr>Object Diagram</vt:lpstr>
      <vt:lpstr>Attribute Syntax</vt:lpstr>
      <vt:lpstr>Attribute Syntax - Visibility</vt:lpstr>
      <vt:lpstr>Attribute Syntax - Derived Attribute</vt:lpstr>
      <vt:lpstr>Attribute Syntax - Name</vt:lpstr>
      <vt:lpstr>Attribute Syntax - Type</vt:lpstr>
      <vt:lpstr>Attribute Syntax - Multiplicity</vt:lpstr>
      <vt:lpstr>Attribute Syntax – Default Value</vt:lpstr>
      <vt:lpstr>Attribute Syntax – Properties</vt:lpstr>
      <vt:lpstr>Operation Syntax - Parameters</vt:lpstr>
      <vt:lpstr>Operation Syntax - Type</vt:lpstr>
      <vt:lpstr>Class Variable and Class Operation</vt:lpstr>
      <vt:lpstr>Specification of Classes: Different Levels of Detail</vt:lpstr>
      <vt:lpstr>Association</vt:lpstr>
      <vt:lpstr>Binary Association</vt:lpstr>
      <vt:lpstr>Binary Association - Navigability</vt:lpstr>
      <vt:lpstr>Navigability – UML Standard vs. Best Practice</vt:lpstr>
      <vt:lpstr>Binary Association as Attribute</vt:lpstr>
      <vt:lpstr>Binary Association – Multiplicity and Role</vt:lpstr>
      <vt:lpstr>Binary Association – xor constraint</vt:lpstr>
      <vt:lpstr>Unary Association - Example</vt:lpstr>
      <vt:lpstr>n-ary Association (1/2)</vt:lpstr>
      <vt:lpstr>n-ary Association (2/2)</vt:lpstr>
      <vt:lpstr>Association Class</vt:lpstr>
      <vt:lpstr>Association Class</vt:lpstr>
      <vt:lpstr>Association Class vs. Regular Class</vt:lpstr>
      <vt:lpstr>Association Class – unique/non-unique (1/2)</vt:lpstr>
      <vt:lpstr>Association Class – unique/non-unique (2/2)</vt:lpstr>
      <vt:lpstr>Aggregation (Kết hợp)</vt:lpstr>
      <vt:lpstr>Shared Aggregation</vt:lpstr>
      <vt:lpstr>Composition (Tổng hợp)</vt:lpstr>
      <vt:lpstr>Shared Aggregation and Composition</vt:lpstr>
      <vt:lpstr>Shared Aggregation and Composition</vt:lpstr>
      <vt:lpstr>Generalization (tổng quát hóa)</vt:lpstr>
      <vt:lpstr>Generalization – Abstract Class (lớp trừu tượng)</vt:lpstr>
      <vt:lpstr>Generalization – Multiple Inheritance</vt:lpstr>
      <vt:lpstr>With and Without Generalization</vt:lpstr>
      <vt:lpstr>Creating a Class Diagram</vt:lpstr>
      <vt:lpstr>Example – University Information System</vt:lpstr>
      <vt:lpstr>Example – Step 1: Identifying Classes</vt:lpstr>
      <vt:lpstr>Example – Step 2: Identifying the Attributes</vt:lpstr>
      <vt:lpstr>Example – Step 2: Identifying Relationships (1/6)</vt:lpstr>
      <vt:lpstr>Example – Step 2: Identifying Relationships (2/6)</vt:lpstr>
      <vt:lpstr>Example – Step 2: Identifying Relationships (3/6)</vt:lpstr>
      <vt:lpstr>Example – Step 2: Identifying Relationships (4/6)</vt:lpstr>
      <vt:lpstr>Example – Step 2: Identifying Relationships (5/6)</vt:lpstr>
      <vt:lpstr>Example – Step 2: Identifying Relationships (6/6)</vt:lpstr>
      <vt:lpstr>Example – Complete Class Diagram</vt:lpstr>
      <vt:lpstr>Code Generation</vt:lpstr>
      <vt:lpstr>Code Generation – Example (1/6)</vt:lpstr>
      <vt:lpstr>Code Generation – Example (2/6)</vt:lpstr>
      <vt:lpstr>Code Generation – Example (3/6)</vt:lpstr>
      <vt:lpstr>Code Generation – Example (4/6)</vt:lpstr>
      <vt:lpstr>Code Generation – Example (5/6)</vt:lpstr>
      <vt:lpstr>Code Generation – Example (6/6)</vt:lpstr>
      <vt:lpstr>Notation Elements (1/3)</vt:lpstr>
      <vt:lpstr>Notation Elements (2/3)</vt:lpstr>
      <vt:lpstr>Notation Elements (3/3)</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admin</cp:lastModifiedBy>
  <cp:revision>56</cp:revision>
  <dcterms:created xsi:type="dcterms:W3CDTF">2016-08-01T09:56:00Z</dcterms:created>
  <dcterms:modified xsi:type="dcterms:W3CDTF">2021-05-21T04:22:26Z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1033-10.2.0.5811</vt:lpwstr>
  </property>
</Properties>
</file>